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22" r:id="rId1"/>
  </p:sldMasterIdLst>
  <p:notesMasterIdLst>
    <p:notesMasterId r:id="rId25"/>
  </p:notesMasterIdLst>
  <p:sldIdLst>
    <p:sldId id="279"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9080500" cy="694055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80" y="6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DBAA1EB1-E2D2-42DB-8AA6-ED7BEDACF80D}"/>
              </a:ext>
            </a:extLst>
          </p:cNvPr>
          <p:cNvSpPr>
            <a:spLocks noGrp="1" noRot="1" noChangeAspect="1" noChangeArrowheads="1"/>
          </p:cNvSpPr>
          <p:nvPr>
            <p:ph type="sldImg"/>
          </p:nvPr>
        </p:nvSpPr>
        <p:spPr bwMode="auto">
          <a:xfrm>
            <a:off x="534988" y="763588"/>
            <a:ext cx="6700837"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Rectangle 2">
            <a:extLst>
              <a:ext uri="{FF2B5EF4-FFF2-40B4-BE49-F238E27FC236}">
                <a16:creationId xmlns:a16="http://schemas.microsoft.com/office/drawing/2014/main" id="{CE226C83-15F4-4210-B807-B10E712ADC8B}"/>
              </a:ext>
            </a:extLst>
          </p:cNvPr>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t" anchorCtr="0" compatLnSpc="1">
            <a:prstTxWarp prst="textNoShape">
              <a:avLst/>
            </a:prstTxWarp>
          </a:bodyPr>
          <a:lstStyle/>
          <a:p>
            <a:pPr lvl="0"/>
            <a:endParaRPr lang="en-US" noProof="0"/>
          </a:p>
        </p:txBody>
      </p:sp>
      <p:sp>
        <p:nvSpPr>
          <p:cNvPr id="4099" name="Rectangle 3">
            <a:extLst>
              <a:ext uri="{FF2B5EF4-FFF2-40B4-BE49-F238E27FC236}">
                <a16:creationId xmlns:a16="http://schemas.microsoft.com/office/drawing/2014/main" id="{16483369-0458-4C94-8A57-155160879BB2}"/>
              </a:ext>
            </a:extLst>
          </p:cNvPr>
          <p:cNvSpPr>
            <a:spLocks noGrp="1" noChangeArrowheads="1"/>
          </p:cNvSpPr>
          <p:nvPr>
            <p:ph type="hdr"/>
          </p:nvPr>
        </p:nvSpPr>
        <p:spPr bwMode="auto">
          <a:xfrm>
            <a:off x="0" y="0"/>
            <a:ext cx="3371850" cy="5016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ＭＳ Ｐゴシック" charset="0"/>
                <a:cs typeface="Lucida Sans Unicode" charset="0"/>
              </a:defRPr>
            </a:lvl1pPr>
          </a:lstStyle>
          <a:p>
            <a:pPr>
              <a:defRPr/>
            </a:pPr>
            <a:endParaRPr lang="en-US"/>
          </a:p>
        </p:txBody>
      </p:sp>
      <p:sp>
        <p:nvSpPr>
          <p:cNvPr id="4100" name="Rectangle 4">
            <a:extLst>
              <a:ext uri="{FF2B5EF4-FFF2-40B4-BE49-F238E27FC236}">
                <a16:creationId xmlns:a16="http://schemas.microsoft.com/office/drawing/2014/main" id="{7589B9A1-480E-4AB1-8C9B-02A5BF9BE045}"/>
              </a:ext>
            </a:extLst>
          </p:cNvPr>
          <p:cNvSpPr>
            <a:spLocks noGrp="1" noChangeArrowheads="1"/>
          </p:cNvSpPr>
          <p:nvPr>
            <p:ph type="dt"/>
          </p:nvPr>
        </p:nvSpPr>
        <p:spPr bwMode="auto">
          <a:xfrm>
            <a:off x="4398963" y="0"/>
            <a:ext cx="3371850" cy="5016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ＭＳ Ｐゴシック" charset="0"/>
                <a:cs typeface="Lucida Sans Unicode" charset="0"/>
              </a:defRPr>
            </a:lvl1pPr>
          </a:lstStyle>
          <a:p>
            <a:pPr>
              <a:defRPr/>
            </a:pPr>
            <a:endParaRPr lang="en-US"/>
          </a:p>
        </p:txBody>
      </p:sp>
      <p:sp>
        <p:nvSpPr>
          <p:cNvPr id="4101" name="Rectangle 5">
            <a:extLst>
              <a:ext uri="{FF2B5EF4-FFF2-40B4-BE49-F238E27FC236}">
                <a16:creationId xmlns:a16="http://schemas.microsoft.com/office/drawing/2014/main" id="{7062B00C-8290-4916-A415-C1410D09ADAF}"/>
              </a:ext>
            </a:extLst>
          </p:cNvPr>
          <p:cNvSpPr>
            <a:spLocks noGrp="1" noChangeArrowheads="1"/>
          </p:cNvSpPr>
          <p:nvPr>
            <p:ph type="ftr"/>
          </p:nvPr>
        </p:nvSpPr>
        <p:spPr bwMode="auto">
          <a:xfrm>
            <a:off x="0" y="9555163"/>
            <a:ext cx="3371850" cy="5016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ea typeface="ＭＳ Ｐゴシック" charset="0"/>
                <a:cs typeface="Lucida Sans Unicode" charset="0"/>
              </a:defRPr>
            </a:lvl1pPr>
          </a:lstStyle>
          <a:p>
            <a:pPr>
              <a:defRPr/>
            </a:pPr>
            <a:endParaRPr lang="en-US"/>
          </a:p>
        </p:txBody>
      </p:sp>
      <p:sp>
        <p:nvSpPr>
          <p:cNvPr id="4102" name="Rectangle 6">
            <a:extLst>
              <a:ext uri="{FF2B5EF4-FFF2-40B4-BE49-F238E27FC236}">
                <a16:creationId xmlns:a16="http://schemas.microsoft.com/office/drawing/2014/main" id="{C0254CC7-5EDD-4B7A-85D6-C45A92909665}"/>
              </a:ext>
            </a:extLst>
          </p:cNvPr>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fld id="{0AF17059-17D8-41F9-A172-774CD0A77E0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C553C71-771D-44E3-978C-B6C8CEED618D}"/>
              </a:ext>
            </a:extLst>
          </p:cNvPr>
          <p:cNvSpPr>
            <a:spLocks noGrp="1" noRot="1" noChangeAspect="1" noChangeArrowheads="1" noTextEdit="1"/>
          </p:cNvSpPr>
          <p:nvPr>
            <p:ph type="sldImg"/>
          </p:nvPr>
        </p:nvSpPr>
        <p:spPr>
          <a:xfrm>
            <a:off x="534988" y="763588"/>
            <a:ext cx="6700837" cy="3770312"/>
          </a:xfrm>
        </p:spPr>
      </p:sp>
      <p:sp>
        <p:nvSpPr>
          <p:cNvPr id="7171" name="Notes Placeholder 2">
            <a:extLst>
              <a:ext uri="{FF2B5EF4-FFF2-40B4-BE49-F238E27FC236}">
                <a16:creationId xmlns:a16="http://schemas.microsoft.com/office/drawing/2014/main" id="{6CF9BE75-78D0-4A29-B3CD-BAE2D223EF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Type: FORMAL - Training</a:t>
            </a:r>
          </a:p>
          <a:p>
            <a:r>
              <a:rPr lang="en-US" altLang="en-US">
                <a:latin typeface="Times New Roman" panose="02020603050405020304" pitchFamily="18" charset="0"/>
              </a:rPr>
              <a:t>Title: Cubit 200 Training</a:t>
            </a:r>
          </a:p>
          <a:p>
            <a:r>
              <a:rPr lang="en-US" altLang="en-US">
                <a:latin typeface="Times New Roman" panose="02020603050405020304" pitchFamily="18" charset="0"/>
              </a:rPr>
              <a:t>SAND Number: SAND2020-0682 TR</a:t>
            </a:r>
          </a:p>
          <a:p>
            <a:r>
              <a:rPr lang="en-US" altLang="en-US">
                <a:latin typeface="Times New Roman" panose="02020603050405020304" pitchFamily="18" charset="0"/>
              </a:rPr>
              <a:t>Contact: Hensley,Trevor Michael</a:t>
            </a:r>
          </a:p>
          <a:p>
            <a:endParaRPr lang="en-US" altLang="en-US">
              <a:latin typeface="Times New Roman" panose="02020603050405020304" pitchFamily="18" charset="0"/>
            </a:endParaRPr>
          </a:p>
        </p:txBody>
      </p:sp>
      <p:sp>
        <p:nvSpPr>
          <p:cNvPr id="7172" name="Slide Number Placeholder 3">
            <a:extLst>
              <a:ext uri="{FF2B5EF4-FFF2-40B4-BE49-F238E27FC236}">
                <a16:creationId xmlns:a16="http://schemas.microsoft.com/office/drawing/2014/main" id="{795FB96B-E7FE-4D6D-B885-7CB906A5267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MS PGothic" panose="020B0600070205080204" pitchFamily="34" charset="-128"/>
              </a:defRPr>
            </a:lvl9pPr>
          </a:lstStyle>
          <a:p>
            <a:fld id="{C59B1761-3FE2-4FF8-89EB-481F516516F5}" type="slidenum">
              <a:rPr lang="en-US" altLang="en-US">
                <a:solidFill>
                  <a:srgbClr val="000000"/>
                </a:solidFill>
                <a:latin typeface="Times New Roman" panose="02020603050405020304" pitchFamily="18" charset="0"/>
              </a:rPr>
              <a:pPr/>
              <a:t>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5B180879-9667-40A1-9A59-E07D700C976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518CC03B-ADBD-4A40-A535-854190FB6E1A}" type="slidenum">
              <a:rPr lang="en-US" altLang="en-US" sz="1400">
                <a:cs typeface="Arial" panose="020B0604020202020204" pitchFamily="34" charset="0"/>
              </a:rPr>
              <a:pPr>
                <a:spcBef>
                  <a:spcPct val="0"/>
                </a:spcBef>
              </a:pPr>
              <a:t>10</a:t>
            </a:fld>
            <a:endParaRPr lang="en-US" altLang="en-US" sz="1400">
              <a:cs typeface="Arial" panose="020B0604020202020204" pitchFamily="34" charset="0"/>
            </a:endParaRPr>
          </a:p>
        </p:txBody>
      </p:sp>
      <p:sp>
        <p:nvSpPr>
          <p:cNvPr id="25603" name="Text Box 1">
            <a:extLst>
              <a:ext uri="{FF2B5EF4-FFF2-40B4-BE49-F238E27FC236}">
                <a16:creationId xmlns:a16="http://schemas.microsoft.com/office/drawing/2014/main" id="{F9CC7E53-8C14-4FF9-AA87-0965A2343334}"/>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292959F3-60E5-438D-A02B-65F667FECB71}" type="slidenum">
              <a:rPr lang="en-US" altLang="en-US" sz="900" i="1">
                <a:cs typeface="Times New Roman" panose="02020603050405020304" pitchFamily="18" charset="0"/>
              </a:rPr>
              <a:pPr algn="r" eaLnBrk="1">
                <a:spcBef>
                  <a:spcPct val="0"/>
                </a:spcBef>
              </a:pPr>
              <a:t>10</a:t>
            </a:fld>
            <a:endParaRPr lang="en-US" altLang="en-US" sz="900" i="1">
              <a:cs typeface="Times New Roman" panose="02020603050405020304" pitchFamily="18" charset="0"/>
            </a:endParaRPr>
          </a:p>
        </p:txBody>
      </p:sp>
      <p:sp>
        <p:nvSpPr>
          <p:cNvPr id="37890" name="Text Box 2">
            <a:extLst>
              <a:ext uri="{FF2B5EF4-FFF2-40B4-BE49-F238E27FC236}">
                <a16:creationId xmlns:a16="http://schemas.microsoft.com/office/drawing/2014/main" id="{E768D0D3-D426-4D73-9396-C7A3E04EFB47}"/>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7891" name="Text Box 3">
            <a:extLst>
              <a:ext uri="{FF2B5EF4-FFF2-40B4-BE49-F238E27FC236}">
                <a16:creationId xmlns:a16="http://schemas.microsoft.com/office/drawing/2014/main" id="{F880809D-9346-4959-87FA-5325857DA3E2}"/>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19E929E7-43BF-464C-8874-3A0B5D368F9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A2AD8CD0-9C58-4432-B4CC-2AD98CBCB5C4}" type="slidenum">
              <a:rPr lang="en-US" altLang="en-US" sz="1400">
                <a:cs typeface="Arial" panose="020B0604020202020204" pitchFamily="34" charset="0"/>
              </a:rPr>
              <a:pPr>
                <a:spcBef>
                  <a:spcPct val="0"/>
                </a:spcBef>
              </a:pPr>
              <a:t>11</a:t>
            </a:fld>
            <a:endParaRPr lang="en-US" altLang="en-US" sz="1400">
              <a:cs typeface="Arial" panose="020B0604020202020204" pitchFamily="34" charset="0"/>
            </a:endParaRPr>
          </a:p>
        </p:txBody>
      </p:sp>
      <p:sp>
        <p:nvSpPr>
          <p:cNvPr id="27651" name="Text Box 1">
            <a:extLst>
              <a:ext uri="{FF2B5EF4-FFF2-40B4-BE49-F238E27FC236}">
                <a16:creationId xmlns:a16="http://schemas.microsoft.com/office/drawing/2014/main" id="{A9BD404E-5C46-4A9A-AB04-C262D96F3B54}"/>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77CE865C-9734-456B-8E98-0F3BAFA63B82}" type="slidenum">
              <a:rPr lang="en-US" altLang="en-US" sz="900" i="1">
                <a:cs typeface="Times New Roman" panose="02020603050405020304" pitchFamily="18" charset="0"/>
              </a:rPr>
              <a:pPr algn="r" eaLnBrk="1">
                <a:spcBef>
                  <a:spcPct val="0"/>
                </a:spcBef>
              </a:pPr>
              <a:t>11</a:t>
            </a:fld>
            <a:endParaRPr lang="en-US" altLang="en-US" sz="900" i="1">
              <a:cs typeface="Times New Roman" panose="02020603050405020304" pitchFamily="18" charset="0"/>
            </a:endParaRPr>
          </a:p>
        </p:txBody>
      </p:sp>
      <p:sp>
        <p:nvSpPr>
          <p:cNvPr id="38914" name="Text Box 2">
            <a:extLst>
              <a:ext uri="{FF2B5EF4-FFF2-40B4-BE49-F238E27FC236}">
                <a16:creationId xmlns:a16="http://schemas.microsoft.com/office/drawing/2014/main" id="{0044F94B-2072-4796-A1EA-7A21F3F6741E}"/>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8915" name="Text Box 3">
            <a:extLst>
              <a:ext uri="{FF2B5EF4-FFF2-40B4-BE49-F238E27FC236}">
                <a16:creationId xmlns:a16="http://schemas.microsoft.com/office/drawing/2014/main" id="{A5349A94-96A8-4B62-97F1-27E62594B045}"/>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a:extLst>
              <a:ext uri="{FF2B5EF4-FFF2-40B4-BE49-F238E27FC236}">
                <a16:creationId xmlns:a16="http://schemas.microsoft.com/office/drawing/2014/main" id="{8FC5A18C-3965-4185-B8BB-A452C2514EB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E0FF9890-8D54-401D-A15A-1AD42A663491}" type="slidenum">
              <a:rPr lang="en-US" altLang="en-US" sz="1400">
                <a:cs typeface="Arial" panose="020B0604020202020204" pitchFamily="34" charset="0"/>
              </a:rPr>
              <a:pPr>
                <a:spcBef>
                  <a:spcPct val="0"/>
                </a:spcBef>
              </a:pPr>
              <a:t>12</a:t>
            </a:fld>
            <a:endParaRPr lang="en-US" altLang="en-US" sz="1400">
              <a:cs typeface="Arial" panose="020B0604020202020204" pitchFamily="34" charset="0"/>
            </a:endParaRPr>
          </a:p>
        </p:txBody>
      </p:sp>
      <p:sp>
        <p:nvSpPr>
          <p:cNvPr id="29699" name="Text Box 1">
            <a:extLst>
              <a:ext uri="{FF2B5EF4-FFF2-40B4-BE49-F238E27FC236}">
                <a16:creationId xmlns:a16="http://schemas.microsoft.com/office/drawing/2014/main" id="{39E0CFCA-A184-4BF0-A569-636BB978B3F1}"/>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8A177A60-A2AF-433E-A28E-DA23EC3D1AAE}" type="slidenum">
              <a:rPr lang="en-US" altLang="en-US" sz="900" i="1">
                <a:cs typeface="Times New Roman" panose="02020603050405020304" pitchFamily="18" charset="0"/>
              </a:rPr>
              <a:pPr algn="r" eaLnBrk="1">
                <a:spcBef>
                  <a:spcPct val="0"/>
                </a:spcBef>
              </a:pPr>
              <a:t>12</a:t>
            </a:fld>
            <a:endParaRPr lang="en-US" altLang="en-US" sz="900" i="1">
              <a:cs typeface="Times New Roman" panose="02020603050405020304" pitchFamily="18" charset="0"/>
            </a:endParaRPr>
          </a:p>
        </p:txBody>
      </p:sp>
      <p:sp>
        <p:nvSpPr>
          <p:cNvPr id="39938" name="Text Box 2">
            <a:extLst>
              <a:ext uri="{FF2B5EF4-FFF2-40B4-BE49-F238E27FC236}">
                <a16:creationId xmlns:a16="http://schemas.microsoft.com/office/drawing/2014/main" id="{35B6BD21-FC2C-44E3-9806-FB3C4E901A5F}"/>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9939" name="Text Box 3">
            <a:extLst>
              <a:ext uri="{FF2B5EF4-FFF2-40B4-BE49-F238E27FC236}">
                <a16:creationId xmlns:a16="http://schemas.microsoft.com/office/drawing/2014/main" id="{723DAF3A-E76C-4492-9A01-ECE182B0EB67}"/>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a:extLst>
              <a:ext uri="{FF2B5EF4-FFF2-40B4-BE49-F238E27FC236}">
                <a16:creationId xmlns:a16="http://schemas.microsoft.com/office/drawing/2014/main" id="{ACF4792A-CAFC-40C8-9045-8B90F0EB3DA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C398F4ED-36B2-4F97-9E43-E1B2AEA4D28F}" type="slidenum">
              <a:rPr lang="en-US" altLang="en-US" sz="1400">
                <a:cs typeface="Arial" panose="020B0604020202020204" pitchFamily="34" charset="0"/>
              </a:rPr>
              <a:pPr>
                <a:spcBef>
                  <a:spcPct val="0"/>
                </a:spcBef>
              </a:pPr>
              <a:t>13</a:t>
            </a:fld>
            <a:endParaRPr lang="en-US" altLang="en-US" sz="1400">
              <a:cs typeface="Arial" panose="020B0604020202020204" pitchFamily="34" charset="0"/>
            </a:endParaRPr>
          </a:p>
        </p:txBody>
      </p:sp>
      <p:sp>
        <p:nvSpPr>
          <p:cNvPr id="31747" name="Text Box 1">
            <a:extLst>
              <a:ext uri="{FF2B5EF4-FFF2-40B4-BE49-F238E27FC236}">
                <a16:creationId xmlns:a16="http://schemas.microsoft.com/office/drawing/2014/main" id="{00F4D25E-AEE2-4B70-BF84-B5024EC06D01}"/>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723A5F5C-8AE2-40B3-A854-4E4DBD7EB718}" type="slidenum">
              <a:rPr lang="en-US" altLang="en-US" sz="900" i="1">
                <a:cs typeface="Times New Roman" panose="02020603050405020304" pitchFamily="18" charset="0"/>
              </a:rPr>
              <a:pPr algn="r" eaLnBrk="1">
                <a:spcBef>
                  <a:spcPct val="0"/>
                </a:spcBef>
              </a:pPr>
              <a:t>13</a:t>
            </a:fld>
            <a:endParaRPr lang="en-US" altLang="en-US" sz="900" i="1">
              <a:cs typeface="Times New Roman" panose="02020603050405020304" pitchFamily="18" charset="0"/>
            </a:endParaRPr>
          </a:p>
        </p:txBody>
      </p:sp>
      <p:sp>
        <p:nvSpPr>
          <p:cNvPr id="40962" name="Text Box 2">
            <a:extLst>
              <a:ext uri="{FF2B5EF4-FFF2-40B4-BE49-F238E27FC236}">
                <a16:creationId xmlns:a16="http://schemas.microsoft.com/office/drawing/2014/main" id="{7DE2D3C9-1A94-4BA7-B2DB-D273CE18F505}"/>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0963" name="Text Box 3">
            <a:extLst>
              <a:ext uri="{FF2B5EF4-FFF2-40B4-BE49-F238E27FC236}">
                <a16:creationId xmlns:a16="http://schemas.microsoft.com/office/drawing/2014/main" id="{BFA01B1F-8439-44DD-8CCB-6AC99C1D7F4F}"/>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AE890BF4-EFDB-44C0-9234-DDC5F817AD1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B3AB4FF8-DA7A-453A-9D05-3A72C54FB824}" type="slidenum">
              <a:rPr lang="en-US" altLang="en-US" sz="1400">
                <a:cs typeface="Arial" panose="020B0604020202020204" pitchFamily="34" charset="0"/>
              </a:rPr>
              <a:pPr>
                <a:spcBef>
                  <a:spcPct val="0"/>
                </a:spcBef>
              </a:pPr>
              <a:t>14</a:t>
            </a:fld>
            <a:endParaRPr lang="en-US" altLang="en-US" sz="1400">
              <a:cs typeface="Arial" panose="020B0604020202020204" pitchFamily="34" charset="0"/>
            </a:endParaRPr>
          </a:p>
        </p:txBody>
      </p:sp>
      <p:sp>
        <p:nvSpPr>
          <p:cNvPr id="33795" name="Text Box 1">
            <a:extLst>
              <a:ext uri="{FF2B5EF4-FFF2-40B4-BE49-F238E27FC236}">
                <a16:creationId xmlns:a16="http://schemas.microsoft.com/office/drawing/2014/main" id="{F0203D60-1B7C-421E-9C84-981943A181AD}"/>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F498D384-E1BF-4C5D-B94D-6C9C29396F4D}" type="slidenum">
              <a:rPr lang="en-US" altLang="en-US" sz="900" i="1">
                <a:cs typeface="Times New Roman" panose="02020603050405020304" pitchFamily="18" charset="0"/>
              </a:rPr>
              <a:pPr algn="r" eaLnBrk="1">
                <a:spcBef>
                  <a:spcPct val="0"/>
                </a:spcBef>
              </a:pPr>
              <a:t>14</a:t>
            </a:fld>
            <a:endParaRPr lang="en-US" altLang="en-US" sz="900" i="1">
              <a:cs typeface="Times New Roman" panose="02020603050405020304" pitchFamily="18" charset="0"/>
            </a:endParaRPr>
          </a:p>
        </p:txBody>
      </p:sp>
      <p:sp>
        <p:nvSpPr>
          <p:cNvPr id="41986" name="Text Box 2">
            <a:extLst>
              <a:ext uri="{FF2B5EF4-FFF2-40B4-BE49-F238E27FC236}">
                <a16:creationId xmlns:a16="http://schemas.microsoft.com/office/drawing/2014/main" id="{59C8872C-9AE0-4983-A1BC-8EBB7F347EEF}"/>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1987" name="Text Box 3">
            <a:extLst>
              <a:ext uri="{FF2B5EF4-FFF2-40B4-BE49-F238E27FC236}">
                <a16:creationId xmlns:a16="http://schemas.microsoft.com/office/drawing/2014/main" id="{09DF99DE-0BD2-4DF2-B352-3B67CF0135D8}"/>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ED153399-21DF-404C-8DAD-08E4743BA92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D2948905-6F5D-466E-9552-B98523AA013E}" type="slidenum">
              <a:rPr lang="en-US" altLang="en-US" sz="1400">
                <a:cs typeface="Arial" panose="020B0604020202020204" pitchFamily="34" charset="0"/>
              </a:rPr>
              <a:pPr>
                <a:spcBef>
                  <a:spcPct val="0"/>
                </a:spcBef>
              </a:pPr>
              <a:t>15</a:t>
            </a:fld>
            <a:endParaRPr lang="en-US" altLang="en-US" sz="1400">
              <a:cs typeface="Arial" panose="020B0604020202020204" pitchFamily="34" charset="0"/>
            </a:endParaRPr>
          </a:p>
        </p:txBody>
      </p:sp>
      <p:sp>
        <p:nvSpPr>
          <p:cNvPr id="35843" name="Text Box 1">
            <a:extLst>
              <a:ext uri="{FF2B5EF4-FFF2-40B4-BE49-F238E27FC236}">
                <a16:creationId xmlns:a16="http://schemas.microsoft.com/office/drawing/2014/main" id="{1E3CF0AE-EC51-46A9-9CC2-F9DE6B5E3A2B}"/>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1534B0A3-2DA6-4A72-99DC-D9E46754B51F}" type="slidenum">
              <a:rPr lang="en-US" altLang="en-US" sz="900" i="1">
                <a:cs typeface="Times New Roman" panose="02020603050405020304" pitchFamily="18" charset="0"/>
              </a:rPr>
              <a:pPr algn="r" eaLnBrk="1">
                <a:spcBef>
                  <a:spcPct val="0"/>
                </a:spcBef>
              </a:pPr>
              <a:t>15</a:t>
            </a:fld>
            <a:endParaRPr lang="en-US" altLang="en-US" sz="900" i="1">
              <a:cs typeface="Times New Roman" panose="02020603050405020304" pitchFamily="18" charset="0"/>
            </a:endParaRPr>
          </a:p>
        </p:txBody>
      </p:sp>
      <p:sp>
        <p:nvSpPr>
          <p:cNvPr id="43010" name="Text Box 2">
            <a:extLst>
              <a:ext uri="{FF2B5EF4-FFF2-40B4-BE49-F238E27FC236}">
                <a16:creationId xmlns:a16="http://schemas.microsoft.com/office/drawing/2014/main" id="{CA1C2860-AE40-48CD-94AC-AB97B0780800}"/>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3011" name="Text Box 3">
            <a:extLst>
              <a:ext uri="{FF2B5EF4-FFF2-40B4-BE49-F238E27FC236}">
                <a16:creationId xmlns:a16="http://schemas.microsoft.com/office/drawing/2014/main" id="{BE736923-4BFF-410E-8BB5-F84726B56E76}"/>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7BB7DE98-ED21-4D97-B6DA-8883460DD9E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EACC0A0D-9847-44F0-8E81-5671AEC47113}" type="slidenum">
              <a:rPr lang="en-US" altLang="en-US" sz="1400">
                <a:cs typeface="Arial" panose="020B0604020202020204" pitchFamily="34" charset="0"/>
              </a:rPr>
              <a:pPr>
                <a:spcBef>
                  <a:spcPct val="0"/>
                </a:spcBef>
              </a:pPr>
              <a:t>16</a:t>
            </a:fld>
            <a:endParaRPr lang="en-US" altLang="en-US" sz="1400">
              <a:cs typeface="Arial" panose="020B0604020202020204" pitchFamily="34" charset="0"/>
            </a:endParaRPr>
          </a:p>
        </p:txBody>
      </p:sp>
      <p:sp>
        <p:nvSpPr>
          <p:cNvPr id="37891" name="Text Box 1">
            <a:extLst>
              <a:ext uri="{FF2B5EF4-FFF2-40B4-BE49-F238E27FC236}">
                <a16:creationId xmlns:a16="http://schemas.microsoft.com/office/drawing/2014/main" id="{9B2E1A6F-B30F-4BC0-A9E1-92467372AC80}"/>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64207F38-A66D-4293-99AC-6172E8B210E6}" type="slidenum">
              <a:rPr lang="en-US" altLang="en-US" sz="900" i="1">
                <a:cs typeface="Times New Roman" panose="02020603050405020304" pitchFamily="18" charset="0"/>
              </a:rPr>
              <a:pPr algn="r" eaLnBrk="1">
                <a:spcBef>
                  <a:spcPct val="0"/>
                </a:spcBef>
              </a:pPr>
              <a:t>16</a:t>
            </a:fld>
            <a:endParaRPr lang="en-US" altLang="en-US" sz="900" i="1">
              <a:cs typeface="Times New Roman" panose="02020603050405020304" pitchFamily="18" charset="0"/>
            </a:endParaRPr>
          </a:p>
        </p:txBody>
      </p:sp>
      <p:sp>
        <p:nvSpPr>
          <p:cNvPr id="44034" name="Text Box 2">
            <a:extLst>
              <a:ext uri="{FF2B5EF4-FFF2-40B4-BE49-F238E27FC236}">
                <a16:creationId xmlns:a16="http://schemas.microsoft.com/office/drawing/2014/main" id="{4A63BCD7-C705-49F3-959A-5DEA83C9306F}"/>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4035" name="Text Box 3">
            <a:extLst>
              <a:ext uri="{FF2B5EF4-FFF2-40B4-BE49-F238E27FC236}">
                <a16:creationId xmlns:a16="http://schemas.microsoft.com/office/drawing/2014/main" id="{FC1FB5EE-7CD1-4446-B52E-2A5547BDC4A1}"/>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a:extLst>
              <a:ext uri="{FF2B5EF4-FFF2-40B4-BE49-F238E27FC236}">
                <a16:creationId xmlns:a16="http://schemas.microsoft.com/office/drawing/2014/main" id="{32DB3A2A-E4BD-4F7F-AD66-5C93B4D949E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3A9D34F5-776D-4999-932F-79EC229E5AB8}" type="slidenum">
              <a:rPr lang="en-US" altLang="en-US" sz="1400">
                <a:cs typeface="Arial" panose="020B0604020202020204" pitchFamily="34" charset="0"/>
              </a:rPr>
              <a:pPr>
                <a:spcBef>
                  <a:spcPct val="0"/>
                </a:spcBef>
              </a:pPr>
              <a:t>17</a:t>
            </a:fld>
            <a:endParaRPr lang="en-US" altLang="en-US" sz="1400">
              <a:cs typeface="Arial" panose="020B0604020202020204" pitchFamily="34" charset="0"/>
            </a:endParaRPr>
          </a:p>
        </p:txBody>
      </p:sp>
      <p:sp>
        <p:nvSpPr>
          <p:cNvPr id="39939" name="Text Box 1">
            <a:extLst>
              <a:ext uri="{FF2B5EF4-FFF2-40B4-BE49-F238E27FC236}">
                <a16:creationId xmlns:a16="http://schemas.microsoft.com/office/drawing/2014/main" id="{35C72CF6-CF22-4555-9379-E1D0C9D487AB}"/>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01C0E4AA-513F-4D62-AA44-02D279331A2A}" type="slidenum">
              <a:rPr lang="en-US" altLang="en-US" sz="900" i="1">
                <a:cs typeface="Times New Roman" panose="02020603050405020304" pitchFamily="18" charset="0"/>
              </a:rPr>
              <a:pPr algn="r" eaLnBrk="1">
                <a:spcBef>
                  <a:spcPct val="0"/>
                </a:spcBef>
              </a:pPr>
              <a:t>17</a:t>
            </a:fld>
            <a:endParaRPr lang="en-US" altLang="en-US" sz="900" i="1">
              <a:cs typeface="Times New Roman" panose="02020603050405020304" pitchFamily="18" charset="0"/>
            </a:endParaRPr>
          </a:p>
        </p:txBody>
      </p:sp>
      <p:sp>
        <p:nvSpPr>
          <p:cNvPr id="45058" name="Text Box 2">
            <a:extLst>
              <a:ext uri="{FF2B5EF4-FFF2-40B4-BE49-F238E27FC236}">
                <a16:creationId xmlns:a16="http://schemas.microsoft.com/office/drawing/2014/main" id="{4FA09360-B4C0-4467-9B9E-23B3D2A1BFE9}"/>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5059" name="Text Box 3">
            <a:extLst>
              <a:ext uri="{FF2B5EF4-FFF2-40B4-BE49-F238E27FC236}">
                <a16:creationId xmlns:a16="http://schemas.microsoft.com/office/drawing/2014/main" id="{43DC4737-4965-42AB-9E82-115094CB4E50}"/>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a:extLst>
              <a:ext uri="{FF2B5EF4-FFF2-40B4-BE49-F238E27FC236}">
                <a16:creationId xmlns:a16="http://schemas.microsoft.com/office/drawing/2014/main" id="{14FD4B9F-783F-4FF7-A999-4D71DB6E1B2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332B685B-6C6D-455C-ADA4-35734D949C12}" type="slidenum">
              <a:rPr lang="en-US" altLang="en-US" sz="1400">
                <a:cs typeface="Arial" panose="020B0604020202020204" pitchFamily="34" charset="0"/>
              </a:rPr>
              <a:pPr>
                <a:spcBef>
                  <a:spcPct val="0"/>
                </a:spcBef>
              </a:pPr>
              <a:t>18</a:t>
            </a:fld>
            <a:endParaRPr lang="en-US" altLang="en-US" sz="1400">
              <a:cs typeface="Arial" panose="020B0604020202020204" pitchFamily="34" charset="0"/>
            </a:endParaRPr>
          </a:p>
        </p:txBody>
      </p:sp>
      <p:sp>
        <p:nvSpPr>
          <p:cNvPr id="41987" name="Text Box 1">
            <a:extLst>
              <a:ext uri="{FF2B5EF4-FFF2-40B4-BE49-F238E27FC236}">
                <a16:creationId xmlns:a16="http://schemas.microsoft.com/office/drawing/2014/main" id="{C66ECE3E-D183-4C2F-B370-53C024AD8F05}"/>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0DAA2D68-DA2D-4449-8829-9D47F8D339AD}" type="slidenum">
              <a:rPr lang="en-US" altLang="en-US" sz="900" i="1">
                <a:cs typeface="Times New Roman" panose="02020603050405020304" pitchFamily="18" charset="0"/>
              </a:rPr>
              <a:pPr algn="r" eaLnBrk="1">
                <a:spcBef>
                  <a:spcPct val="0"/>
                </a:spcBef>
              </a:pPr>
              <a:t>18</a:t>
            </a:fld>
            <a:endParaRPr lang="en-US" altLang="en-US" sz="900" i="1">
              <a:cs typeface="Times New Roman" panose="02020603050405020304" pitchFamily="18" charset="0"/>
            </a:endParaRPr>
          </a:p>
        </p:txBody>
      </p:sp>
      <p:sp>
        <p:nvSpPr>
          <p:cNvPr id="46082" name="Text Box 2">
            <a:extLst>
              <a:ext uri="{FF2B5EF4-FFF2-40B4-BE49-F238E27FC236}">
                <a16:creationId xmlns:a16="http://schemas.microsoft.com/office/drawing/2014/main" id="{3EF01168-63E8-4428-8F49-636ACAD8C80E}"/>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6083" name="Text Box 3">
            <a:extLst>
              <a:ext uri="{FF2B5EF4-FFF2-40B4-BE49-F238E27FC236}">
                <a16:creationId xmlns:a16="http://schemas.microsoft.com/office/drawing/2014/main" id="{11712A0C-BDFC-4C36-AB0E-FFEAC79191F0}"/>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a:extLst>
              <a:ext uri="{FF2B5EF4-FFF2-40B4-BE49-F238E27FC236}">
                <a16:creationId xmlns:a16="http://schemas.microsoft.com/office/drawing/2014/main" id="{412DB370-5F13-4A79-8BF5-3DE3958F3B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2BC504A3-A2F8-4E67-A499-BFCC51191B20}" type="slidenum">
              <a:rPr lang="en-US" altLang="en-US" sz="1400">
                <a:cs typeface="Arial" panose="020B0604020202020204" pitchFamily="34" charset="0"/>
              </a:rPr>
              <a:pPr>
                <a:spcBef>
                  <a:spcPct val="0"/>
                </a:spcBef>
              </a:pPr>
              <a:t>19</a:t>
            </a:fld>
            <a:endParaRPr lang="en-US" altLang="en-US" sz="1400">
              <a:cs typeface="Arial" panose="020B0604020202020204" pitchFamily="34" charset="0"/>
            </a:endParaRPr>
          </a:p>
        </p:txBody>
      </p:sp>
      <p:sp>
        <p:nvSpPr>
          <p:cNvPr id="44035" name="Text Box 1">
            <a:extLst>
              <a:ext uri="{FF2B5EF4-FFF2-40B4-BE49-F238E27FC236}">
                <a16:creationId xmlns:a16="http://schemas.microsoft.com/office/drawing/2014/main" id="{CAB0B8FD-3631-4AFD-AA5F-A617C455E2A7}"/>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760C8BAB-305E-400C-BBE3-771A59110952}" type="slidenum">
              <a:rPr lang="en-US" altLang="en-US" sz="900" i="1">
                <a:cs typeface="Times New Roman" panose="02020603050405020304" pitchFamily="18" charset="0"/>
              </a:rPr>
              <a:pPr algn="r" eaLnBrk="1">
                <a:spcBef>
                  <a:spcPct val="0"/>
                </a:spcBef>
              </a:pPr>
              <a:t>19</a:t>
            </a:fld>
            <a:endParaRPr lang="en-US" altLang="en-US" sz="900" i="1">
              <a:cs typeface="Times New Roman" panose="02020603050405020304" pitchFamily="18" charset="0"/>
            </a:endParaRPr>
          </a:p>
        </p:txBody>
      </p:sp>
      <p:sp>
        <p:nvSpPr>
          <p:cNvPr id="47106" name="Text Box 2">
            <a:extLst>
              <a:ext uri="{FF2B5EF4-FFF2-40B4-BE49-F238E27FC236}">
                <a16:creationId xmlns:a16="http://schemas.microsoft.com/office/drawing/2014/main" id="{1E32DA14-D97A-4FC6-BFF6-F043E784E59C}"/>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7107" name="Text Box 3">
            <a:extLst>
              <a:ext uri="{FF2B5EF4-FFF2-40B4-BE49-F238E27FC236}">
                <a16:creationId xmlns:a16="http://schemas.microsoft.com/office/drawing/2014/main" id="{B74B7DD5-5FA9-459F-A812-A230D649AE76}"/>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F7AC3966-8050-4841-94B3-EAE963FC9EF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18D5AD30-9E2B-4334-93D7-BCD8DDFE1882}" type="slidenum">
              <a:rPr lang="en-US" altLang="en-US" sz="1400">
                <a:cs typeface="Arial" panose="020B0604020202020204" pitchFamily="34" charset="0"/>
              </a:rPr>
              <a:pPr>
                <a:spcBef>
                  <a:spcPct val="0"/>
                </a:spcBef>
              </a:pPr>
              <a:t>2</a:t>
            </a:fld>
            <a:endParaRPr lang="en-US" altLang="en-US" sz="1400">
              <a:cs typeface="Arial" panose="020B0604020202020204" pitchFamily="34" charset="0"/>
            </a:endParaRPr>
          </a:p>
        </p:txBody>
      </p:sp>
      <p:sp>
        <p:nvSpPr>
          <p:cNvPr id="9219" name="Text Box 1">
            <a:extLst>
              <a:ext uri="{FF2B5EF4-FFF2-40B4-BE49-F238E27FC236}">
                <a16:creationId xmlns:a16="http://schemas.microsoft.com/office/drawing/2014/main" id="{9D736BB6-45F0-4C6C-ABE2-B01F5593CA2F}"/>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C6D913CF-8BBA-4949-BDEC-0C02C2CF423B}" type="slidenum">
              <a:rPr lang="en-US" altLang="en-US" sz="900" i="1">
                <a:cs typeface="Times New Roman" panose="02020603050405020304" pitchFamily="18" charset="0"/>
              </a:rPr>
              <a:pPr algn="r" eaLnBrk="1">
                <a:spcBef>
                  <a:spcPct val="0"/>
                </a:spcBef>
              </a:pPr>
              <a:t>2</a:t>
            </a:fld>
            <a:endParaRPr lang="en-US" altLang="en-US" sz="900" i="1">
              <a:cs typeface="Times New Roman" panose="02020603050405020304" pitchFamily="18" charset="0"/>
            </a:endParaRPr>
          </a:p>
        </p:txBody>
      </p:sp>
      <p:sp>
        <p:nvSpPr>
          <p:cNvPr id="29698" name="Text Box 2">
            <a:extLst>
              <a:ext uri="{FF2B5EF4-FFF2-40B4-BE49-F238E27FC236}">
                <a16:creationId xmlns:a16="http://schemas.microsoft.com/office/drawing/2014/main" id="{126BB35F-0376-464C-9EF4-AEB875B53FBE}"/>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9699" name="Text Box 3">
            <a:extLst>
              <a:ext uri="{FF2B5EF4-FFF2-40B4-BE49-F238E27FC236}">
                <a16:creationId xmlns:a16="http://schemas.microsoft.com/office/drawing/2014/main" id="{BD2C2121-535A-4DA0-BBDC-4034CF26DDC9}"/>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9BD55FC2-3834-4933-8257-DA354B71B8E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56C4AB82-4E8C-4DF6-8521-C4690DFCCDD2}" type="slidenum">
              <a:rPr lang="en-US" altLang="en-US" sz="1400">
                <a:cs typeface="Arial" panose="020B0604020202020204" pitchFamily="34" charset="0"/>
              </a:rPr>
              <a:pPr>
                <a:spcBef>
                  <a:spcPct val="0"/>
                </a:spcBef>
              </a:pPr>
              <a:t>20</a:t>
            </a:fld>
            <a:endParaRPr lang="en-US" altLang="en-US" sz="1400">
              <a:cs typeface="Arial" panose="020B0604020202020204" pitchFamily="34" charset="0"/>
            </a:endParaRPr>
          </a:p>
        </p:txBody>
      </p:sp>
      <p:sp>
        <p:nvSpPr>
          <p:cNvPr id="46083" name="Text Box 1">
            <a:extLst>
              <a:ext uri="{FF2B5EF4-FFF2-40B4-BE49-F238E27FC236}">
                <a16:creationId xmlns:a16="http://schemas.microsoft.com/office/drawing/2014/main" id="{CCEF0110-3B0A-48E0-8945-B0852C0432FB}"/>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6FD6D10A-A497-489B-8020-7A0AAEB84038}" type="slidenum">
              <a:rPr lang="en-US" altLang="en-US" sz="900" i="1">
                <a:cs typeface="Times New Roman" panose="02020603050405020304" pitchFamily="18" charset="0"/>
              </a:rPr>
              <a:pPr algn="r" eaLnBrk="1">
                <a:spcBef>
                  <a:spcPct val="0"/>
                </a:spcBef>
              </a:pPr>
              <a:t>20</a:t>
            </a:fld>
            <a:endParaRPr lang="en-US" altLang="en-US" sz="900" i="1">
              <a:cs typeface="Times New Roman" panose="02020603050405020304" pitchFamily="18" charset="0"/>
            </a:endParaRPr>
          </a:p>
        </p:txBody>
      </p:sp>
      <p:sp>
        <p:nvSpPr>
          <p:cNvPr id="48130" name="Text Box 2">
            <a:extLst>
              <a:ext uri="{FF2B5EF4-FFF2-40B4-BE49-F238E27FC236}">
                <a16:creationId xmlns:a16="http://schemas.microsoft.com/office/drawing/2014/main" id="{7FB58FB4-6ADF-461B-84DE-7E6FAE455CAF}"/>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8131" name="Text Box 3">
            <a:extLst>
              <a:ext uri="{FF2B5EF4-FFF2-40B4-BE49-F238E27FC236}">
                <a16:creationId xmlns:a16="http://schemas.microsoft.com/office/drawing/2014/main" id="{47B9FEBE-7218-40FA-A3B3-81ADB6935F7C}"/>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a:extLst>
              <a:ext uri="{FF2B5EF4-FFF2-40B4-BE49-F238E27FC236}">
                <a16:creationId xmlns:a16="http://schemas.microsoft.com/office/drawing/2014/main" id="{5E14FE54-CCCC-44E4-AC3F-3D586DE1A07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81C7FDCA-A6BC-4F51-B2C4-D4979E497715}" type="slidenum">
              <a:rPr lang="en-US" altLang="en-US" sz="1400">
                <a:cs typeface="Arial" panose="020B0604020202020204" pitchFamily="34" charset="0"/>
              </a:rPr>
              <a:pPr>
                <a:spcBef>
                  <a:spcPct val="0"/>
                </a:spcBef>
              </a:pPr>
              <a:t>21</a:t>
            </a:fld>
            <a:endParaRPr lang="en-US" altLang="en-US" sz="1400">
              <a:cs typeface="Arial" panose="020B0604020202020204" pitchFamily="34" charset="0"/>
            </a:endParaRPr>
          </a:p>
        </p:txBody>
      </p:sp>
      <p:sp>
        <p:nvSpPr>
          <p:cNvPr id="48131" name="Text Box 1">
            <a:extLst>
              <a:ext uri="{FF2B5EF4-FFF2-40B4-BE49-F238E27FC236}">
                <a16:creationId xmlns:a16="http://schemas.microsoft.com/office/drawing/2014/main" id="{7D11C481-D5FC-4E03-9C7F-6A401C066DB6}"/>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578705A5-07B0-4BA4-B03D-08C0627C5CF0}" type="slidenum">
              <a:rPr lang="en-US" altLang="en-US" sz="900" i="1">
                <a:cs typeface="Times New Roman" panose="02020603050405020304" pitchFamily="18" charset="0"/>
              </a:rPr>
              <a:pPr algn="r" eaLnBrk="1">
                <a:spcBef>
                  <a:spcPct val="0"/>
                </a:spcBef>
              </a:pPr>
              <a:t>21</a:t>
            </a:fld>
            <a:endParaRPr lang="en-US" altLang="en-US" sz="900" i="1">
              <a:cs typeface="Times New Roman" panose="02020603050405020304" pitchFamily="18" charset="0"/>
            </a:endParaRPr>
          </a:p>
        </p:txBody>
      </p:sp>
      <p:sp>
        <p:nvSpPr>
          <p:cNvPr id="49154" name="Text Box 2">
            <a:extLst>
              <a:ext uri="{FF2B5EF4-FFF2-40B4-BE49-F238E27FC236}">
                <a16:creationId xmlns:a16="http://schemas.microsoft.com/office/drawing/2014/main" id="{D9DD4492-4B32-4AE3-A44E-0CB0B408E8B0}"/>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9155" name="Text Box 3">
            <a:extLst>
              <a:ext uri="{FF2B5EF4-FFF2-40B4-BE49-F238E27FC236}">
                <a16:creationId xmlns:a16="http://schemas.microsoft.com/office/drawing/2014/main" id="{EA92F9E5-15FE-4E10-A9B4-8E1BDCF0FE12}"/>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a:extLst>
              <a:ext uri="{FF2B5EF4-FFF2-40B4-BE49-F238E27FC236}">
                <a16:creationId xmlns:a16="http://schemas.microsoft.com/office/drawing/2014/main" id="{BB9F68A6-7B71-427F-93B9-35FF696D99D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0641F6F6-7179-4873-81EC-8A3A1F2594EB}" type="slidenum">
              <a:rPr lang="en-US" altLang="en-US" sz="1400">
                <a:cs typeface="Arial" panose="020B0604020202020204" pitchFamily="34" charset="0"/>
              </a:rPr>
              <a:pPr>
                <a:spcBef>
                  <a:spcPct val="0"/>
                </a:spcBef>
              </a:pPr>
              <a:t>22</a:t>
            </a:fld>
            <a:endParaRPr lang="en-US" altLang="en-US" sz="1400">
              <a:cs typeface="Arial" panose="020B0604020202020204" pitchFamily="34" charset="0"/>
            </a:endParaRPr>
          </a:p>
        </p:txBody>
      </p:sp>
      <p:sp>
        <p:nvSpPr>
          <p:cNvPr id="50179" name="Text Box 1">
            <a:extLst>
              <a:ext uri="{FF2B5EF4-FFF2-40B4-BE49-F238E27FC236}">
                <a16:creationId xmlns:a16="http://schemas.microsoft.com/office/drawing/2014/main" id="{051B2431-08D4-48BB-A787-70C2867383D9}"/>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086EE753-EA17-42E3-9E96-FBEB0FF747B3}" type="slidenum">
              <a:rPr lang="en-US" altLang="en-US" sz="900" i="1">
                <a:cs typeface="Times New Roman" panose="02020603050405020304" pitchFamily="18" charset="0"/>
              </a:rPr>
              <a:pPr algn="r" eaLnBrk="1">
                <a:spcBef>
                  <a:spcPct val="0"/>
                </a:spcBef>
              </a:pPr>
              <a:t>22</a:t>
            </a:fld>
            <a:endParaRPr lang="en-US" altLang="en-US" sz="900" i="1">
              <a:cs typeface="Times New Roman" panose="02020603050405020304" pitchFamily="18" charset="0"/>
            </a:endParaRPr>
          </a:p>
        </p:txBody>
      </p:sp>
      <p:sp>
        <p:nvSpPr>
          <p:cNvPr id="2" name="Text Box 2">
            <a:extLst>
              <a:ext uri="{FF2B5EF4-FFF2-40B4-BE49-F238E27FC236}">
                <a16:creationId xmlns:a16="http://schemas.microsoft.com/office/drawing/2014/main" id="{30DD9D33-38A1-4A6B-95BD-BF2089E86A2F}"/>
              </a:ext>
            </a:extLst>
          </p:cNvPr>
          <p:cNvSpPr txBox="1">
            <a:spLocks noGrp="1" noRot="1" noChangeAspect="1" noChangeArrowheads="1"/>
          </p:cNvSpPr>
          <p:nvPr>
            <p:ph type="sldImg"/>
          </p:nvPr>
        </p:nvSpPr>
        <p:spPr>
          <a:xfrm>
            <a:off x="2806700" y="522288"/>
            <a:ext cx="3465513"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 name="Text Box 2">
            <a:extLst>
              <a:ext uri="{FF2B5EF4-FFF2-40B4-BE49-F238E27FC236}">
                <a16:creationId xmlns:a16="http://schemas.microsoft.com/office/drawing/2014/main" id="{03314A2A-37F7-4ED2-B506-638DCDDC7E5B}"/>
              </a:ext>
            </a:extLst>
          </p:cNvPr>
          <p:cNvSpPr>
            <a:spLocks noGrp="1" noRot="1" noChangeAspect="1" noChangeArrowheads="1" noTextEdit="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 name="Text Box 3">
            <a:extLst>
              <a:ext uri="{FF2B5EF4-FFF2-40B4-BE49-F238E27FC236}">
                <a16:creationId xmlns:a16="http://schemas.microsoft.com/office/drawing/2014/main" id="{EFB5845E-8E79-42EC-BFD3-A0E5812968A7}"/>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a:extLst>
              <a:ext uri="{FF2B5EF4-FFF2-40B4-BE49-F238E27FC236}">
                <a16:creationId xmlns:a16="http://schemas.microsoft.com/office/drawing/2014/main" id="{992F0D1E-F3D7-4DCA-BBE7-4230B67D282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97303C9E-5CE5-420E-8CA7-1C4FF07D1100}" type="slidenum">
              <a:rPr lang="en-US" altLang="en-US" sz="1400">
                <a:cs typeface="Arial" panose="020B0604020202020204" pitchFamily="34" charset="0"/>
              </a:rPr>
              <a:pPr>
                <a:spcBef>
                  <a:spcPct val="0"/>
                </a:spcBef>
              </a:pPr>
              <a:t>23</a:t>
            </a:fld>
            <a:endParaRPr lang="en-US" altLang="en-US" sz="1400">
              <a:cs typeface="Arial" panose="020B0604020202020204" pitchFamily="34" charset="0"/>
            </a:endParaRPr>
          </a:p>
        </p:txBody>
      </p:sp>
      <p:sp>
        <p:nvSpPr>
          <p:cNvPr id="52227" name="Text Box 1">
            <a:extLst>
              <a:ext uri="{FF2B5EF4-FFF2-40B4-BE49-F238E27FC236}">
                <a16:creationId xmlns:a16="http://schemas.microsoft.com/office/drawing/2014/main" id="{A0B65A71-87DE-4CA1-82AF-24BC65F25143}"/>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708A8562-37BF-4443-B1A9-782D464BC34B}" type="slidenum">
              <a:rPr lang="en-US" altLang="en-US" sz="900" i="1">
                <a:cs typeface="Times New Roman" panose="02020603050405020304" pitchFamily="18" charset="0"/>
              </a:rPr>
              <a:pPr algn="r" eaLnBrk="1">
                <a:spcBef>
                  <a:spcPct val="0"/>
                </a:spcBef>
              </a:pPr>
              <a:t>23</a:t>
            </a:fld>
            <a:endParaRPr lang="en-US" altLang="en-US" sz="900" i="1">
              <a:cs typeface="Times New Roman" panose="02020603050405020304" pitchFamily="18" charset="0"/>
            </a:endParaRPr>
          </a:p>
        </p:txBody>
      </p:sp>
      <p:sp>
        <p:nvSpPr>
          <p:cNvPr id="2" name="Text Box 2">
            <a:extLst>
              <a:ext uri="{FF2B5EF4-FFF2-40B4-BE49-F238E27FC236}">
                <a16:creationId xmlns:a16="http://schemas.microsoft.com/office/drawing/2014/main" id="{0BDFC7FC-D850-4B71-A025-FB220D43D0D9}"/>
              </a:ext>
            </a:extLst>
          </p:cNvPr>
          <p:cNvSpPr txBox="1">
            <a:spLocks noGrp="1" noRot="1" noChangeAspect="1" noChangeArrowheads="1"/>
          </p:cNvSpPr>
          <p:nvPr>
            <p:ph type="sldImg"/>
          </p:nvPr>
        </p:nvSpPr>
        <p:spPr>
          <a:xfrm>
            <a:off x="2806700" y="522288"/>
            <a:ext cx="3465513"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 name="Text Box 2">
            <a:extLst>
              <a:ext uri="{FF2B5EF4-FFF2-40B4-BE49-F238E27FC236}">
                <a16:creationId xmlns:a16="http://schemas.microsoft.com/office/drawing/2014/main" id="{BCFF1811-E7B8-4791-BBBC-C6F735B69B7B}"/>
              </a:ext>
            </a:extLst>
          </p:cNvPr>
          <p:cNvSpPr>
            <a:spLocks noGrp="1" noRot="1" noChangeAspect="1" noChangeArrowheads="1" noTextEdit="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4" name="Text Box 3">
            <a:extLst>
              <a:ext uri="{FF2B5EF4-FFF2-40B4-BE49-F238E27FC236}">
                <a16:creationId xmlns:a16="http://schemas.microsoft.com/office/drawing/2014/main" id="{60E1566B-102C-43D4-B89B-A615ADBE90DF}"/>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6C8BF596-7834-4B84-B41C-C5987E10553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A3008A12-E16D-4096-A54F-D28467CDD25F}" type="slidenum">
              <a:rPr lang="en-US" altLang="en-US" sz="1400">
                <a:cs typeface="Arial" panose="020B0604020202020204" pitchFamily="34" charset="0"/>
              </a:rPr>
              <a:pPr>
                <a:spcBef>
                  <a:spcPct val="0"/>
                </a:spcBef>
              </a:pPr>
              <a:t>3</a:t>
            </a:fld>
            <a:endParaRPr lang="en-US" altLang="en-US" sz="1400">
              <a:cs typeface="Arial" panose="020B0604020202020204" pitchFamily="34" charset="0"/>
            </a:endParaRPr>
          </a:p>
        </p:txBody>
      </p:sp>
      <p:sp>
        <p:nvSpPr>
          <p:cNvPr id="11267" name="Text Box 1">
            <a:extLst>
              <a:ext uri="{FF2B5EF4-FFF2-40B4-BE49-F238E27FC236}">
                <a16:creationId xmlns:a16="http://schemas.microsoft.com/office/drawing/2014/main" id="{C8C9689E-28DE-4C11-AA20-553C6A9A3091}"/>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eaLnBrk="1">
              <a:spcBef>
                <a:spcPct val="0"/>
              </a:spcBef>
            </a:pPr>
            <a:fld id="{391458F7-6890-4B5C-8C56-4EF32BF509F7}" type="slidenum">
              <a:rPr lang="en-US" altLang="en-US" sz="1400">
                <a:latin typeface="Arial" panose="020B0604020202020204" pitchFamily="34" charset="0"/>
                <a:cs typeface="Arial" panose="020B0604020202020204" pitchFamily="34" charset="0"/>
              </a:rPr>
              <a:pPr eaLnBrk="1">
                <a:spcBef>
                  <a:spcPct val="0"/>
                </a:spcBef>
              </a:pPr>
              <a:t>3</a:t>
            </a:fld>
            <a:endParaRPr lang="en-US" altLang="en-US" sz="1400">
              <a:latin typeface="Arial" panose="020B0604020202020204" pitchFamily="34" charset="0"/>
              <a:cs typeface="Arial" panose="020B0604020202020204" pitchFamily="34" charset="0"/>
            </a:endParaRPr>
          </a:p>
        </p:txBody>
      </p:sp>
      <p:sp>
        <p:nvSpPr>
          <p:cNvPr id="30722" name="Text Box 2">
            <a:extLst>
              <a:ext uri="{FF2B5EF4-FFF2-40B4-BE49-F238E27FC236}">
                <a16:creationId xmlns:a16="http://schemas.microsoft.com/office/drawing/2014/main" id="{64943B71-191A-4436-8B4C-7C6E864D9949}"/>
              </a:ext>
            </a:extLst>
          </p:cNvPr>
          <p:cNvSpPr txBox="1">
            <a:spLocks noGrp="1" noChangeArrowheads="1"/>
          </p:cNvSpPr>
          <p:nvPr>
            <p:ph type="body"/>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
        <p:nvSpPr>
          <p:cNvPr id="30723" name="Text Box 3">
            <a:extLst>
              <a:ext uri="{FF2B5EF4-FFF2-40B4-BE49-F238E27FC236}">
                <a16:creationId xmlns:a16="http://schemas.microsoft.com/office/drawing/2014/main" id="{A0DA5A63-7F48-48F9-9B83-18023819F4AC}"/>
              </a:ext>
            </a:extLst>
          </p:cNvPr>
          <p:cNvSpPr txBox="1">
            <a:spLocks noGrp="1" noRot="1" noChangeAspect="1" noChangeArrowheads="1"/>
          </p:cNvSpPr>
          <p:nvPr>
            <p:ph type="sldImg" idx="1"/>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43FDD3BD-5FFE-4763-8F03-29846736FF5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65CF0C1E-CC39-422E-A8BD-73F27AA2FADA}" type="slidenum">
              <a:rPr lang="en-US" altLang="en-US" sz="1400">
                <a:cs typeface="Arial" panose="020B0604020202020204" pitchFamily="34" charset="0"/>
              </a:rPr>
              <a:pPr>
                <a:spcBef>
                  <a:spcPct val="0"/>
                </a:spcBef>
              </a:pPr>
              <a:t>4</a:t>
            </a:fld>
            <a:endParaRPr lang="en-US" altLang="en-US" sz="1400">
              <a:cs typeface="Arial" panose="020B0604020202020204" pitchFamily="34" charset="0"/>
            </a:endParaRPr>
          </a:p>
        </p:txBody>
      </p:sp>
      <p:sp>
        <p:nvSpPr>
          <p:cNvPr id="13315" name="Text Box 1">
            <a:extLst>
              <a:ext uri="{FF2B5EF4-FFF2-40B4-BE49-F238E27FC236}">
                <a16:creationId xmlns:a16="http://schemas.microsoft.com/office/drawing/2014/main" id="{7A28E47A-E85C-4FC6-B7B9-803458FB0ACF}"/>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5CFA50D8-943E-4309-B962-6F7DCEB45B27}" type="slidenum">
              <a:rPr lang="en-US" altLang="en-US" sz="900" i="1">
                <a:cs typeface="Times New Roman" panose="02020603050405020304" pitchFamily="18" charset="0"/>
              </a:rPr>
              <a:pPr algn="r" eaLnBrk="1">
                <a:spcBef>
                  <a:spcPct val="0"/>
                </a:spcBef>
              </a:pPr>
              <a:t>4</a:t>
            </a:fld>
            <a:endParaRPr lang="en-US" altLang="en-US" sz="900" i="1">
              <a:cs typeface="Times New Roman" panose="02020603050405020304" pitchFamily="18" charset="0"/>
            </a:endParaRPr>
          </a:p>
        </p:txBody>
      </p:sp>
      <p:sp>
        <p:nvSpPr>
          <p:cNvPr id="31746" name="Text Box 2">
            <a:extLst>
              <a:ext uri="{FF2B5EF4-FFF2-40B4-BE49-F238E27FC236}">
                <a16:creationId xmlns:a16="http://schemas.microsoft.com/office/drawing/2014/main" id="{63EB05B0-B2D5-4A62-88D5-87A2B379658D}"/>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1747" name="Text Box 3">
            <a:extLst>
              <a:ext uri="{FF2B5EF4-FFF2-40B4-BE49-F238E27FC236}">
                <a16:creationId xmlns:a16="http://schemas.microsoft.com/office/drawing/2014/main" id="{3275B9D3-BD2A-4241-BBAA-49EB6731EDC0}"/>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53F8D22A-C9E0-4722-B762-1C45BAB75F0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982A66CE-1DA8-4874-ADA2-6D5DE9973173}" type="slidenum">
              <a:rPr lang="en-US" altLang="en-US" sz="1400">
                <a:cs typeface="Arial" panose="020B0604020202020204" pitchFamily="34" charset="0"/>
              </a:rPr>
              <a:pPr>
                <a:spcBef>
                  <a:spcPct val="0"/>
                </a:spcBef>
              </a:pPr>
              <a:t>5</a:t>
            </a:fld>
            <a:endParaRPr lang="en-US" altLang="en-US" sz="1400">
              <a:cs typeface="Arial" panose="020B0604020202020204" pitchFamily="34" charset="0"/>
            </a:endParaRPr>
          </a:p>
        </p:txBody>
      </p:sp>
      <p:sp>
        <p:nvSpPr>
          <p:cNvPr id="15363" name="Text Box 1">
            <a:extLst>
              <a:ext uri="{FF2B5EF4-FFF2-40B4-BE49-F238E27FC236}">
                <a16:creationId xmlns:a16="http://schemas.microsoft.com/office/drawing/2014/main" id="{05867473-5542-4DB0-9D92-684072855578}"/>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FD52A92F-EE9F-47EF-9AFD-8B2F1EA45794}" type="slidenum">
              <a:rPr lang="en-US" altLang="en-US" sz="900" i="1">
                <a:cs typeface="Times New Roman" panose="02020603050405020304" pitchFamily="18" charset="0"/>
              </a:rPr>
              <a:pPr algn="r" eaLnBrk="1">
                <a:spcBef>
                  <a:spcPct val="0"/>
                </a:spcBef>
              </a:pPr>
              <a:t>5</a:t>
            </a:fld>
            <a:endParaRPr lang="en-US" altLang="en-US" sz="900" i="1">
              <a:cs typeface="Times New Roman" panose="02020603050405020304" pitchFamily="18" charset="0"/>
            </a:endParaRPr>
          </a:p>
        </p:txBody>
      </p:sp>
      <p:sp>
        <p:nvSpPr>
          <p:cNvPr id="32770" name="Text Box 2">
            <a:extLst>
              <a:ext uri="{FF2B5EF4-FFF2-40B4-BE49-F238E27FC236}">
                <a16:creationId xmlns:a16="http://schemas.microsoft.com/office/drawing/2014/main" id="{E1567730-309F-4B69-BFE4-ACD19C829B0C}"/>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2771" name="Text Box 3">
            <a:extLst>
              <a:ext uri="{FF2B5EF4-FFF2-40B4-BE49-F238E27FC236}">
                <a16:creationId xmlns:a16="http://schemas.microsoft.com/office/drawing/2014/main" id="{2F880C1D-000B-4760-94E6-2EB6A8673CD7}"/>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a:extLst>
              <a:ext uri="{FF2B5EF4-FFF2-40B4-BE49-F238E27FC236}">
                <a16:creationId xmlns:a16="http://schemas.microsoft.com/office/drawing/2014/main" id="{7906C8B0-8F3D-4E7A-B30A-E78324CCCB0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D565F1F0-4DF9-489F-992D-13FB020BCC22}" type="slidenum">
              <a:rPr lang="en-US" altLang="en-US" sz="1400">
                <a:cs typeface="Arial" panose="020B0604020202020204" pitchFamily="34" charset="0"/>
              </a:rPr>
              <a:pPr>
                <a:spcBef>
                  <a:spcPct val="0"/>
                </a:spcBef>
              </a:pPr>
              <a:t>6</a:t>
            </a:fld>
            <a:endParaRPr lang="en-US" altLang="en-US" sz="1400">
              <a:cs typeface="Arial" panose="020B0604020202020204" pitchFamily="34" charset="0"/>
            </a:endParaRPr>
          </a:p>
        </p:txBody>
      </p:sp>
      <p:sp>
        <p:nvSpPr>
          <p:cNvPr id="17411" name="Text Box 1">
            <a:extLst>
              <a:ext uri="{FF2B5EF4-FFF2-40B4-BE49-F238E27FC236}">
                <a16:creationId xmlns:a16="http://schemas.microsoft.com/office/drawing/2014/main" id="{060CE059-E5C2-4DCF-9AFE-AC56739A64A2}"/>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2029DCC0-5A68-44D9-A959-B52EC42DC0B8}" type="slidenum">
              <a:rPr lang="en-US" altLang="en-US" sz="900" i="1">
                <a:cs typeface="Times New Roman" panose="02020603050405020304" pitchFamily="18" charset="0"/>
              </a:rPr>
              <a:pPr algn="r" eaLnBrk="1">
                <a:spcBef>
                  <a:spcPct val="0"/>
                </a:spcBef>
              </a:pPr>
              <a:t>6</a:t>
            </a:fld>
            <a:endParaRPr lang="en-US" altLang="en-US" sz="900" i="1">
              <a:cs typeface="Times New Roman" panose="02020603050405020304" pitchFamily="18" charset="0"/>
            </a:endParaRPr>
          </a:p>
        </p:txBody>
      </p:sp>
      <p:sp>
        <p:nvSpPr>
          <p:cNvPr id="33794" name="Text Box 2">
            <a:extLst>
              <a:ext uri="{FF2B5EF4-FFF2-40B4-BE49-F238E27FC236}">
                <a16:creationId xmlns:a16="http://schemas.microsoft.com/office/drawing/2014/main" id="{37951E10-0442-453B-8F9D-8F4E11EF9DCE}"/>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3795" name="Text Box 3">
            <a:extLst>
              <a:ext uri="{FF2B5EF4-FFF2-40B4-BE49-F238E27FC236}">
                <a16:creationId xmlns:a16="http://schemas.microsoft.com/office/drawing/2014/main" id="{B17BA002-7656-421A-9A8A-9AC1F469952D}"/>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F0D9533C-FBF5-46C1-85EE-CAF942CC9DD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66F31DD8-967E-4E84-BE52-47027A9D6E3B}" type="slidenum">
              <a:rPr lang="en-US" altLang="en-US" sz="1400">
                <a:cs typeface="Arial" panose="020B0604020202020204" pitchFamily="34" charset="0"/>
              </a:rPr>
              <a:pPr>
                <a:spcBef>
                  <a:spcPct val="0"/>
                </a:spcBef>
              </a:pPr>
              <a:t>7</a:t>
            </a:fld>
            <a:endParaRPr lang="en-US" altLang="en-US" sz="1400">
              <a:cs typeface="Arial" panose="020B0604020202020204" pitchFamily="34" charset="0"/>
            </a:endParaRPr>
          </a:p>
        </p:txBody>
      </p:sp>
      <p:sp>
        <p:nvSpPr>
          <p:cNvPr id="19459" name="Text Box 1">
            <a:extLst>
              <a:ext uri="{FF2B5EF4-FFF2-40B4-BE49-F238E27FC236}">
                <a16:creationId xmlns:a16="http://schemas.microsoft.com/office/drawing/2014/main" id="{097C97CF-85C6-4545-AD5E-11D46091A5A3}"/>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D5617DE9-F349-4BDB-9F13-5920BD484EB1}" type="slidenum">
              <a:rPr lang="en-US" altLang="en-US" sz="900" i="1">
                <a:cs typeface="Times New Roman" panose="02020603050405020304" pitchFamily="18" charset="0"/>
              </a:rPr>
              <a:pPr algn="r" eaLnBrk="1">
                <a:spcBef>
                  <a:spcPct val="0"/>
                </a:spcBef>
              </a:pPr>
              <a:t>7</a:t>
            </a:fld>
            <a:endParaRPr lang="en-US" altLang="en-US" sz="900" i="1">
              <a:cs typeface="Times New Roman" panose="02020603050405020304" pitchFamily="18" charset="0"/>
            </a:endParaRPr>
          </a:p>
        </p:txBody>
      </p:sp>
      <p:sp>
        <p:nvSpPr>
          <p:cNvPr id="34818" name="Text Box 2">
            <a:extLst>
              <a:ext uri="{FF2B5EF4-FFF2-40B4-BE49-F238E27FC236}">
                <a16:creationId xmlns:a16="http://schemas.microsoft.com/office/drawing/2014/main" id="{5C56E8AF-C7F0-4B3C-8809-65312FC17CB5}"/>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4819" name="Text Box 3">
            <a:extLst>
              <a:ext uri="{FF2B5EF4-FFF2-40B4-BE49-F238E27FC236}">
                <a16:creationId xmlns:a16="http://schemas.microsoft.com/office/drawing/2014/main" id="{676BCC37-7FA9-495D-95A2-8D0D6C25159B}"/>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E8C93F94-B191-47CD-9E1B-669B1D3590E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8CAEF930-E75C-4D5E-B04A-8B3CC427BC04}" type="slidenum">
              <a:rPr lang="en-US" altLang="en-US" sz="1400">
                <a:cs typeface="Arial" panose="020B0604020202020204" pitchFamily="34" charset="0"/>
              </a:rPr>
              <a:pPr>
                <a:spcBef>
                  <a:spcPct val="0"/>
                </a:spcBef>
              </a:pPr>
              <a:t>8</a:t>
            </a:fld>
            <a:endParaRPr lang="en-US" altLang="en-US" sz="1400">
              <a:cs typeface="Arial" panose="020B0604020202020204" pitchFamily="34" charset="0"/>
            </a:endParaRPr>
          </a:p>
        </p:txBody>
      </p:sp>
      <p:sp>
        <p:nvSpPr>
          <p:cNvPr id="21507" name="Text Box 1">
            <a:extLst>
              <a:ext uri="{FF2B5EF4-FFF2-40B4-BE49-F238E27FC236}">
                <a16:creationId xmlns:a16="http://schemas.microsoft.com/office/drawing/2014/main" id="{B87596C8-7523-4933-875B-1BB353549A7F}"/>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220E6F69-0AAF-41DA-BE44-5150D16E9334}" type="slidenum">
              <a:rPr lang="en-US" altLang="en-US" sz="900" i="1">
                <a:cs typeface="Times New Roman" panose="02020603050405020304" pitchFamily="18" charset="0"/>
              </a:rPr>
              <a:pPr algn="r" eaLnBrk="1">
                <a:spcBef>
                  <a:spcPct val="0"/>
                </a:spcBef>
              </a:pPr>
              <a:t>8</a:t>
            </a:fld>
            <a:endParaRPr lang="en-US" altLang="en-US" sz="900" i="1">
              <a:cs typeface="Times New Roman" panose="02020603050405020304" pitchFamily="18" charset="0"/>
            </a:endParaRPr>
          </a:p>
        </p:txBody>
      </p:sp>
      <p:sp>
        <p:nvSpPr>
          <p:cNvPr id="35842" name="Text Box 2">
            <a:extLst>
              <a:ext uri="{FF2B5EF4-FFF2-40B4-BE49-F238E27FC236}">
                <a16:creationId xmlns:a16="http://schemas.microsoft.com/office/drawing/2014/main" id="{445880B7-EBEF-488E-ACE8-BEA8F25CF2C7}"/>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5843" name="Text Box 3">
            <a:extLst>
              <a:ext uri="{FF2B5EF4-FFF2-40B4-BE49-F238E27FC236}">
                <a16:creationId xmlns:a16="http://schemas.microsoft.com/office/drawing/2014/main" id="{B6387B6F-9081-4012-A779-F62C4AB7F7A9}"/>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F0FA1997-5E5F-4B70-9FD6-A4D2AD34793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fld id="{ADD3AD94-C83B-4195-904F-82ACB8863450}" type="slidenum">
              <a:rPr lang="en-US" altLang="en-US" sz="1400">
                <a:cs typeface="Arial" panose="020B0604020202020204" pitchFamily="34" charset="0"/>
              </a:rPr>
              <a:pPr>
                <a:spcBef>
                  <a:spcPct val="0"/>
                </a:spcBef>
              </a:pPr>
              <a:t>9</a:t>
            </a:fld>
            <a:endParaRPr lang="en-US" altLang="en-US" sz="1400">
              <a:cs typeface="Arial" panose="020B0604020202020204" pitchFamily="34" charset="0"/>
            </a:endParaRPr>
          </a:p>
        </p:txBody>
      </p:sp>
      <p:sp>
        <p:nvSpPr>
          <p:cNvPr id="23555" name="Text Box 1">
            <a:extLst>
              <a:ext uri="{FF2B5EF4-FFF2-40B4-BE49-F238E27FC236}">
                <a16:creationId xmlns:a16="http://schemas.microsoft.com/office/drawing/2014/main" id="{CDF8DDEE-B3DB-4C7A-AE58-47B844307A96}"/>
              </a:ext>
            </a:extLst>
          </p:cNvPr>
          <p:cNvSpPr txBox="1">
            <a:spLocks noChangeArrowheads="1"/>
          </p:cNvSpPr>
          <p:nvPr/>
        </p:nvSpPr>
        <p:spPr bwMode="auto">
          <a:xfrm>
            <a:off x="5141913" y="6554788"/>
            <a:ext cx="3940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40" tIns="0" rIns="1584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sz="1200">
                <a:solidFill>
                  <a:srgbClr val="000000"/>
                </a:solidFill>
                <a:latin typeface="Times New Roman" panose="02020603050405020304" pitchFamily="18" charset="0"/>
                <a:ea typeface="MS PGothic" panose="020B0600070205080204" pitchFamily="34" charset="-128"/>
              </a:defRPr>
            </a:lvl9pPr>
          </a:lstStyle>
          <a:p>
            <a:pPr algn="r" eaLnBrk="1">
              <a:spcBef>
                <a:spcPct val="0"/>
              </a:spcBef>
            </a:pPr>
            <a:fld id="{CFF37954-E3DF-4DE3-82E3-82548C348022}" type="slidenum">
              <a:rPr lang="en-US" altLang="en-US" sz="900" i="1">
                <a:cs typeface="Times New Roman" panose="02020603050405020304" pitchFamily="18" charset="0"/>
              </a:rPr>
              <a:pPr algn="r" eaLnBrk="1">
                <a:spcBef>
                  <a:spcPct val="0"/>
                </a:spcBef>
              </a:pPr>
              <a:t>9</a:t>
            </a:fld>
            <a:endParaRPr lang="en-US" altLang="en-US" sz="900" i="1">
              <a:cs typeface="Times New Roman" panose="02020603050405020304" pitchFamily="18" charset="0"/>
            </a:endParaRPr>
          </a:p>
        </p:txBody>
      </p:sp>
      <p:sp>
        <p:nvSpPr>
          <p:cNvPr id="36866" name="Text Box 2">
            <a:extLst>
              <a:ext uri="{FF2B5EF4-FFF2-40B4-BE49-F238E27FC236}">
                <a16:creationId xmlns:a16="http://schemas.microsoft.com/office/drawing/2014/main" id="{08263138-C0B3-4149-9EEC-A6C25D0EEB09}"/>
              </a:ext>
            </a:extLst>
          </p:cNvPr>
          <p:cNvSpPr txBox="1">
            <a:spLocks noGrp="1" noRot="1" noChangeAspect="1" noChangeArrowheads="1"/>
          </p:cNvSpPr>
          <p:nvPr>
            <p:ph type="sldImg"/>
          </p:nvPr>
        </p:nvSpPr>
        <p:spPr>
          <a:xfrm>
            <a:off x="2230438" y="522288"/>
            <a:ext cx="4618037" cy="2598737"/>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6867" name="Text Box 3">
            <a:extLst>
              <a:ext uri="{FF2B5EF4-FFF2-40B4-BE49-F238E27FC236}">
                <a16:creationId xmlns:a16="http://schemas.microsoft.com/office/drawing/2014/main" id="{075C6006-9943-493F-8A6E-22E530F749F5}"/>
              </a:ext>
            </a:extLst>
          </p:cNvPr>
          <p:cNvSpPr txBox="1">
            <a:spLocks noGrp="1" noChangeArrowheads="1"/>
          </p:cNvSpPr>
          <p:nvPr>
            <p:ph type="body" idx="1"/>
          </p:nvPr>
        </p:nvSpPr>
        <p:spPr>
          <a:xfrm>
            <a:off x="1211263" y="3297238"/>
            <a:ext cx="6656387" cy="3122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 pos="6515100" algn="l"/>
              </a:tabLst>
              <a:defRPr/>
            </a:pPr>
            <a:endParaRPr lang="en-US" altLang="en-US" sz="2000">
              <a:latin typeface="Arial" panose="020B0604020202020204" pitchFamily="34" charset="0"/>
              <a:ea typeface="Microsoft YaHei"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22885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Ligh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AF8AC2-05A7-4FD9-917B-112ADFBC8D66}"/>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38428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Only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0F7D68-8BDB-42DB-98F5-1150F5970381}"/>
              </a:ext>
            </a:extLst>
          </p:cNvPr>
          <p:cNvSpPr>
            <a:spLocks noGrp="1"/>
          </p:cNvSpPr>
          <p:nvPr>
            <p:ph sz="quarter" idx="10"/>
          </p:nvPr>
        </p:nvSpPr>
        <p:spPr>
          <a:xfrm>
            <a:off x="0" y="0"/>
            <a:ext cx="1219200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1571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pic>
        <p:nvPicPr>
          <p:cNvPr id="4" name="Picture 3">
            <a:extLst>
              <a:ext uri="{FF2B5EF4-FFF2-40B4-BE49-F238E27FC236}">
                <a16:creationId xmlns:a16="http://schemas.microsoft.com/office/drawing/2014/main" id="{E2A14275-DD60-455C-B113-DCFEFC3C497E}"/>
              </a:ext>
            </a:extLst>
          </p:cNvPr>
          <p:cNvPicPr>
            <a:picLocks noChangeAspect="1"/>
          </p:cNvPicPr>
          <p:nvPr/>
        </p:nvPicPr>
        <p:blipFill>
          <a:blip r:embed="rId3"/>
          <a:stretch>
            <a:fillRect/>
          </a:stretch>
        </p:blipFill>
        <p:spPr>
          <a:xfrm>
            <a:off x="0" y="3309112"/>
            <a:ext cx="12192000" cy="3556000"/>
          </a:xfrm>
          <a:prstGeom prst="rect">
            <a:avLst/>
          </a:prstGeom>
        </p:spPr>
      </p:pic>
      <p:sp>
        <p:nvSpPr>
          <p:cNvPr id="6" name="TextBox 19">
            <a:extLst>
              <a:ext uri="{FF2B5EF4-FFF2-40B4-BE49-F238E27FC236}">
                <a16:creationId xmlns:a16="http://schemas.microsoft.com/office/drawing/2014/main" id="{4BAEF516-2033-4A7D-A35D-0C5FBE78AA2B}"/>
              </a:ext>
            </a:extLst>
          </p:cNvPr>
          <p:cNvSpPr txBox="1">
            <a:spLocks noChangeArrowheads="1"/>
          </p:cNvSpPr>
          <p:nvPr userDrawn="1"/>
        </p:nvSpPr>
        <p:spPr bwMode="auto">
          <a:xfrm>
            <a:off x="2027767" y="6513513"/>
            <a:ext cx="813435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600" dirty="0"/>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 </a:t>
            </a:r>
            <a:r>
              <a:rPr lang="en-US" sz="600" dirty="0"/>
              <a:t>SAND2020-0682 TR</a:t>
            </a:r>
          </a:p>
          <a:p>
            <a:pPr eaLnBrk="1" hangingPunct="1">
              <a:defRPr/>
            </a:pPr>
            <a:endParaRPr lang="en-US" altLang="en-US" sz="600" dirty="0"/>
          </a:p>
        </p:txBody>
      </p:sp>
    </p:spTree>
    <p:extLst>
      <p:ext uri="{BB962C8B-B14F-4D97-AF65-F5344CB8AC3E}">
        <p14:creationId xmlns:p14="http://schemas.microsoft.com/office/powerpoint/2010/main" val="3282608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Title -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1" y="1709740"/>
            <a:ext cx="10515600" cy="2852737"/>
          </a:xfrm>
        </p:spPr>
        <p:txBody>
          <a:bodyPr anchor="b"/>
          <a:lstStyle>
            <a:lvl1pPr>
              <a:defRPr sz="4500">
                <a:solidFill>
                  <a:schemeClr val="bg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1" y="4589465"/>
            <a:ext cx="10515600" cy="150018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BBE44E72-9B30-4746-8C94-12642899B018}"/>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3012521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8" y="1005472"/>
            <a:ext cx="11318487" cy="54938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362712" y="2824928"/>
            <a:ext cx="11466576"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4277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8" y="1005472"/>
            <a:ext cx="11318487" cy="54938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442599"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a:extLst>
              <a:ext uri="{FF2B5EF4-FFF2-40B4-BE49-F238E27FC236}">
                <a16:creationId xmlns:a16="http://schemas.microsoft.com/office/drawing/2014/main" id="{A9E60B8C-D510-4CE9-AA27-1D34C386B191}"/>
              </a:ext>
            </a:extLst>
          </p:cNvPr>
          <p:cNvSpPr>
            <a:spLocks noGrp="1"/>
          </p:cNvSpPr>
          <p:nvPr>
            <p:ph sz="quarter" idx="14"/>
          </p:nvPr>
        </p:nvSpPr>
        <p:spPr>
          <a:xfrm>
            <a:off x="6246511"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1562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4" y="1631025"/>
            <a:ext cx="11318487" cy="453123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EA94213-FB68-4861-82E8-30C6B5A12782}"/>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D80F48C6-3449-4554-9862-275380D7A807}"/>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48712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8432BD9-B6AB-4B63-9E62-C456CA05F784}"/>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D2F83D11-B64C-4A62-842D-5528ED3813DE}"/>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0032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 Dark">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61832"/>
            <a:ext cx="5181600" cy="752396"/>
          </a:xfrm>
        </p:spPr>
        <p:txBody>
          <a:bodyPr anchor="ctr"/>
          <a:lstStyle>
            <a:lvl1pPr marL="0" indent="0" algn="ctr">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1" y="1661832"/>
            <a:ext cx="5183188" cy="752396"/>
          </a:xfrm>
        </p:spPr>
        <p:txBody>
          <a:bodyPr anchor="ctr"/>
          <a:lstStyle>
            <a:lvl1pPr marL="0" indent="0" algn="ctr">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21C4C151-D459-4633-9680-11CED63D6818}"/>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F520275E-911D-4C4F-A7C0-C1765A663181}"/>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994757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 Dark">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8F9F59-8195-4DF6-8778-9005D5239518}"/>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9569EC35-E689-44A5-983B-0A587E411FFC}"/>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422833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Mesh">
    <p:bg>
      <p:bgPr>
        <a:solidFill>
          <a:schemeClr val="bg1"/>
        </a:solidFill>
        <a:effectLst/>
      </p:bgPr>
    </p:bg>
    <p:spTree>
      <p:nvGrpSpPr>
        <p:cNvPr id="1" name=""/>
        <p:cNvGrpSpPr/>
        <p:nvPr/>
      </p:nvGrpSpPr>
      <p:grpSpPr>
        <a:xfrm>
          <a:off x="0" y="0"/>
          <a:ext cx="0" cy="0"/>
          <a:chOff x="0" y="0"/>
          <a:chExt cx="0" cy="0"/>
        </a:xfrm>
      </p:grpSpPr>
      <p:pic>
        <p:nvPicPr>
          <p:cNvPr id="10" name="Picture 9" descr="Triangular abstract background">
            <a:extLst>
              <a:ext uri="{FF2B5EF4-FFF2-40B4-BE49-F238E27FC236}">
                <a16:creationId xmlns:a16="http://schemas.microsoft.com/office/drawing/2014/main" id="{4A78F3ED-580D-48A6-85F9-FEEC9B3409EE}"/>
              </a:ext>
            </a:extLst>
          </p:cNvPr>
          <p:cNvPicPr>
            <a:picLocks noChangeAspect="1"/>
          </p:cNvPicPr>
          <p:nvPr/>
        </p:nvPicPr>
        <p:blipFill>
          <a:blip r:embed="rId2"/>
          <a:srcRect/>
          <a:stretch/>
        </p:blipFill>
        <p:spPr>
          <a:xfrm>
            <a:off x="2" y="589361"/>
            <a:ext cx="12191999" cy="6268641"/>
          </a:xfrm>
          <a:prstGeom prst="rect">
            <a:avLst/>
          </a:prstGeom>
        </p:spPr>
      </p:pic>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ln>
                  <a:solidFill>
                    <a:schemeClr val="tx2"/>
                  </a:solidFill>
                </a:ln>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b="1">
                <a:ln>
                  <a:noFill/>
                </a:ln>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3"/>
          <a:stretch>
            <a:fillRect/>
          </a:stretch>
        </p:blipFill>
        <p:spPr>
          <a:xfrm>
            <a:off x="0" y="1843"/>
            <a:ext cx="12192000" cy="853440"/>
          </a:xfrm>
          <a:prstGeom prst="rect">
            <a:avLst/>
          </a:prstGeom>
        </p:spPr>
      </p:pic>
    </p:spTree>
    <p:extLst>
      <p:ext uri="{BB962C8B-B14F-4D97-AF65-F5344CB8AC3E}">
        <p14:creationId xmlns:p14="http://schemas.microsoft.com/office/powerpoint/2010/main" val="3656905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 Dark">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DE1306-73E3-4878-8F26-F6ABB3A7DF1F}"/>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2030637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Only - Dark">
    <p:bg>
      <p:bgPr>
        <a:solidFill>
          <a:schemeClr val="tx2"/>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61732D9-B9F3-4272-9402-0798F301BFC8}"/>
              </a:ext>
            </a:extLst>
          </p:cNvPr>
          <p:cNvSpPr>
            <a:spLocks noGrp="1"/>
          </p:cNvSpPr>
          <p:nvPr>
            <p:ph sz="quarter" idx="10"/>
          </p:nvPr>
        </p:nvSpPr>
        <p:spPr>
          <a:xfrm>
            <a:off x="0" y="0"/>
            <a:ext cx="12192000" cy="6858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4640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711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8871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673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09E4A665-2C97-4937-8BA9-BCDBE91BDE60}"/>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1290025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362712" y="2824928"/>
            <a:ext cx="1146657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2073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462775"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a:extLst>
              <a:ext uri="{FF2B5EF4-FFF2-40B4-BE49-F238E27FC236}">
                <a16:creationId xmlns:a16="http://schemas.microsoft.com/office/drawing/2014/main" id="{16D1643A-432B-4379-B0CE-C90FE47E5D71}"/>
              </a:ext>
            </a:extLst>
          </p:cNvPr>
          <p:cNvSpPr>
            <a:spLocks noGrp="1"/>
          </p:cNvSpPr>
          <p:nvPr>
            <p:ph sz="quarter" idx="14"/>
          </p:nvPr>
        </p:nvSpPr>
        <p:spPr>
          <a:xfrm>
            <a:off x="6222083"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7921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4" y="1631027"/>
            <a:ext cx="11318487" cy="4531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4EA345F-E11E-467B-B46F-1FF4491F89B0}"/>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59D3719A-9D76-4135-AE5C-14BBB71D0AB1}"/>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307887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01E0B45-006F-4FEC-B865-C8D9D4592390}"/>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2279F298-342F-4602-9BE3-AD54287E4DD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324981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 Ligh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40869"/>
            <a:ext cx="5181600" cy="752396"/>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1" y="1640869"/>
            <a:ext cx="5183188" cy="752396"/>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A30D027D-446F-46FB-8F92-35B73D452D90}"/>
              </a:ext>
            </a:extLst>
          </p:cNvPr>
          <p:cNvPicPr>
            <a:picLocks noChangeAspect="1"/>
          </p:cNvPicPr>
          <p:nvPr/>
        </p:nvPicPr>
        <p:blipFill>
          <a:blip r:embed="rId2"/>
          <a:stretch>
            <a:fillRect/>
          </a:stretch>
        </p:blipFill>
        <p:spPr>
          <a:xfrm>
            <a:off x="0" y="1843"/>
            <a:ext cx="12192000" cy="853440"/>
          </a:xfrm>
          <a:prstGeom prst="rect">
            <a:avLst/>
          </a:prstGeom>
        </p:spPr>
      </p:pic>
      <p:sp>
        <p:nvSpPr>
          <p:cNvPr id="9" name="Title 1">
            <a:extLst>
              <a:ext uri="{FF2B5EF4-FFF2-40B4-BE49-F238E27FC236}">
                <a16:creationId xmlns:a16="http://schemas.microsoft.com/office/drawing/2014/main" id="{73C4BE57-6943-4290-93F3-25A69DF5D650}"/>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77273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 Ligh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C71AC6-F181-4269-982A-7E94C8DDA399}"/>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C5B49B37-C35A-429A-BC6C-EF17B504A4F0}"/>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323779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B535A-DCDD-664B-8AD7-CC1476DC9A8D}"/>
              </a:ext>
            </a:extLst>
          </p:cNvPr>
          <p:cNvSpPr>
            <a:spLocks noGrp="1"/>
          </p:cNvSpPr>
          <p:nvPr>
            <p:ph type="title"/>
          </p:nvPr>
        </p:nvSpPr>
        <p:spPr>
          <a:xfrm>
            <a:off x="470209" y="387429"/>
            <a:ext cx="11238571"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F85204-4910-444A-B869-264E674EF1E1}"/>
              </a:ext>
            </a:extLst>
          </p:cNvPr>
          <p:cNvSpPr>
            <a:spLocks noGrp="1"/>
          </p:cNvSpPr>
          <p:nvPr>
            <p:ph type="body" idx="1"/>
          </p:nvPr>
        </p:nvSpPr>
        <p:spPr>
          <a:xfrm>
            <a:off x="470210" y="1430215"/>
            <a:ext cx="11238569"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8242002"/>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 id="2147484040" r:id="rId18"/>
    <p:sldLayoutId id="2147484041" r:id="rId19"/>
    <p:sldLayoutId id="2147484042" r:id="rId20"/>
    <p:sldLayoutId id="2147484043" r:id="rId21"/>
    <p:sldLayoutId id="2147483976" r:id="rId22"/>
    <p:sldLayoutId id="2147484044" r:id="rId23"/>
    <p:sldLayoutId id="2147484045" r:id="rId24"/>
  </p:sldLayoutIdLst>
  <p:txStyles>
    <p:titleStyle>
      <a:lvl1pPr algn="l" defTabSz="685800" rtl="0" eaLnBrk="1" latinLnBrk="0" hangingPunct="1">
        <a:lnSpc>
          <a:spcPct val="90000"/>
        </a:lnSpc>
        <a:spcBef>
          <a:spcPct val="0"/>
        </a:spcBef>
        <a:buNone/>
        <a:defRPr sz="3300" kern="120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lumMod val="85000"/>
              <a:lumOff val="15000"/>
            </a:schemeClr>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lumMod val="85000"/>
              <a:lumOff val="15000"/>
            </a:schemeClr>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lumMod val="85000"/>
              <a:lumOff val="15000"/>
            </a:schemeClr>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lumMod val="85000"/>
              <a:lumOff val="15000"/>
            </a:schemeClr>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lumMod val="85000"/>
              <a:lumOff val="15000"/>
            </a:schemeClr>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96608DFF-98D3-4632-B1DD-45C015AA612B}"/>
              </a:ext>
            </a:extLst>
          </p:cNvPr>
          <p:cNvSpPr>
            <a:spLocks noChangeArrowheads="1"/>
          </p:cNvSpPr>
          <p:nvPr/>
        </p:nvSpPr>
        <p:spPr bwMode="auto">
          <a:xfrm>
            <a:off x="3276600" y="3886200"/>
            <a:ext cx="5543550" cy="1524000"/>
          </a:xfrm>
          <a:prstGeom prst="rect">
            <a:avLst/>
          </a:prstGeom>
          <a:noFill/>
          <a:ln>
            <a:noFill/>
          </a:ln>
          <a:effectLst>
            <a:outerShdw blurRad="63500" dist="17961" dir="2700000" algn="ctr" rotWithShape="0">
              <a:schemeClr val="tx1">
                <a:alpha val="74998"/>
              </a:schemeClr>
            </a:outerShdw>
          </a:effectLst>
          <a:extLst>
            <a:ext uri="{909E8E84-426E-40dd-AFC4-6F175D3DCCD1}"/>
            <a:ext uri="{91240B29-F687-4f45-9708-019B960494DF}"/>
          </a:extLst>
        </p:spPr>
        <p:txBody>
          <a:bodyPr lIns="90487" tIns="44450" rIns="90487" bIns="44450"/>
          <a:lstStyle/>
          <a:p>
            <a:pPr indent="171450" algn="ctr" eaLnBrk="1">
              <a:lnSpc>
                <a:spcPct val="93000"/>
              </a:lnSpc>
              <a:spcBef>
                <a:spcPct val="20000"/>
              </a:spcBef>
              <a:buClr>
                <a:srgbClr val="000000"/>
              </a:buClr>
              <a:buSzPct val="100000"/>
              <a:defRPr/>
            </a:pPr>
            <a:r>
              <a:rPr lang="en-US" sz="2400" b="1" dirty="0">
                <a:solidFill>
                  <a:srgbClr val="CD0000"/>
                </a:solidFill>
                <a:latin typeface="Arial" charset="0"/>
                <a:ea typeface="ＭＳ Ｐゴシック" charset="0"/>
              </a:rPr>
              <a:t>CUBIT™ Fast-Start Tutorial</a:t>
            </a:r>
          </a:p>
          <a:p>
            <a:pPr indent="171450" algn="ctr" eaLnBrk="1">
              <a:lnSpc>
                <a:spcPct val="93000"/>
              </a:lnSpc>
              <a:spcBef>
                <a:spcPct val="20000"/>
              </a:spcBef>
              <a:buClr>
                <a:srgbClr val="000000"/>
              </a:buClr>
              <a:buSzPct val="100000"/>
              <a:defRPr/>
            </a:pPr>
            <a:r>
              <a:rPr lang="en-US" sz="3600" b="1" dirty="0">
                <a:solidFill>
                  <a:srgbClr val="CD0000"/>
                </a:solidFill>
                <a:latin typeface="Arial" charset="0"/>
                <a:ea typeface="ＭＳ Ｐゴシック" charset="0"/>
              </a:rPr>
              <a:t>23. Boundary Layers</a:t>
            </a:r>
          </a:p>
          <a:p>
            <a:pPr indent="171450" algn="ctr" eaLnBrk="1">
              <a:lnSpc>
                <a:spcPct val="93000"/>
              </a:lnSpc>
              <a:spcBef>
                <a:spcPct val="20000"/>
              </a:spcBef>
              <a:buClr>
                <a:srgbClr val="000000"/>
              </a:buClr>
              <a:buSzPct val="100000"/>
              <a:defRPr/>
            </a:pPr>
            <a:endParaRPr lang="en-US" sz="3600" b="1" dirty="0">
              <a:solidFill>
                <a:srgbClr val="CD0000"/>
              </a:solidFill>
              <a:latin typeface="Arial" charset="0"/>
              <a:ea typeface="ＭＳ Ｐゴシック" charset="0"/>
            </a:endParaRPr>
          </a:p>
        </p:txBody>
      </p:sp>
      <p:pic>
        <p:nvPicPr>
          <p:cNvPr id="3" name="Graphic 2">
            <a:extLst>
              <a:ext uri="{FF2B5EF4-FFF2-40B4-BE49-F238E27FC236}">
                <a16:creationId xmlns:a16="http://schemas.microsoft.com/office/drawing/2014/main" id="{08346A2B-616E-4799-88B5-3C69D43977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62475" y="609601"/>
            <a:ext cx="3067050" cy="3533775"/>
          </a:xfrm>
          <a:prstGeom prst="rect">
            <a:avLst/>
          </a:prstGeom>
        </p:spPr>
      </p:pic>
      <p:sp>
        <p:nvSpPr>
          <p:cNvPr id="4" name="Title 3">
            <a:extLst>
              <a:ext uri="{FF2B5EF4-FFF2-40B4-BE49-F238E27FC236}">
                <a16:creationId xmlns:a16="http://schemas.microsoft.com/office/drawing/2014/main" id="{D85CD71A-9A14-4108-9A2C-C9D14740ABE1}"/>
              </a:ext>
            </a:extLst>
          </p:cNvPr>
          <p:cNvSpPr>
            <a:spLocks noGrp="1"/>
          </p:cNvSpPr>
          <p:nvPr>
            <p:ph type="ctrTitle"/>
          </p:nvPr>
        </p:nvSpPr>
        <p:spPr/>
        <p:txBody>
          <a:bodyPr/>
          <a:lstStyle/>
          <a:p>
            <a:endParaRPr lang="en-US"/>
          </a:p>
        </p:txBody>
      </p:sp>
      <p:sp>
        <p:nvSpPr>
          <p:cNvPr id="5" name="Subtitle 4">
            <a:extLst>
              <a:ext uri="{FF2B5EF4-FFF2-40B4-BE49-F238E27FC236}">
                <a16:creationId xmlns:a16="http://schemas.microsoft.com/office/drawing/2014/main" id="{44A79EE3-7F52-4ECE-B178-340B969BB98A}"/>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C6AC7800-BA2C-4E19-94DB-2AD75763D007}"/>
              </a:ext>
            </a:extLst>
          </p:cNvPr>
          <p:cNvSpPr>
            <a:spLocks noGrp="1" noChangeArrowheads="1"/>
          </p:cNvSpPr>
          <p:nvPr>
            <p:ph type="title" idx="4294967295"/>
          </p:nvPr>
        </p:nvSpPr>
        <p:spPr>
          <a:xfrm>
            <a:off x="1524001" y="622300"/>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a:t>How to use a Boundary Layers For Exterior Fluid Flow</a:t>
            </a:r>
          </a:p>
        </p:txBody>
      </p:sp>
      <p:sp>
        <p:nvSpPr>
          <p:cNvPr id="24579" name="Text Box 2">
            <a:extLst>
              <a:ext uri="{FF2B5EF4-FFF2-40B4-BE49-F238E27FC236}">
                <a16:creationId xmlns:a16="http://schemas.microsoft.com/office/drawing/2014/main" id="{9D47E404-D1A8-4464-8B14-B7E0B5A24B5D}"/>
              </a:ext>
            </a:extLst>
          </p:cNvPr>
          <p:cNvSpPr txBox="1">
            <a:spLocks noChangeArrowheads="1"/>
          </p:cNvSpPr>
          <p:nvPr/>
        </p:nvSpPr>
        <p:spPr bwMode="auto">
          <a:xfrm>
            <a:off x="2133600" y="2443162"/>
            <a:ext cx="4572000"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100000"/>
              </a:lnSpc>
              <a:spcBef>
                <a:spcPts val="1100"/>
              </a:spcBef>
              <a:spcAft>
                <a:spcPct val="0"/>
              </a:spcAft>
            </a:pPr>
            <a:r>
              <a:rPr lang="en-US" altLang="en-US" sz="2200"/>
              <a:t>Click on the File and select Import from the drop-down menu.</a:t>
            </a:r>
          </a:p>
          <a:p>
            <a:pPr eaLnBrk="1">
              <a:lnSpc>
                <a:spcPct val="100000"/>
              </a:lnSpc>
              <a:spcBef>
                <a:spcPts val="1100"/>
              </a:spcBef>
              <a:spcAft>
                <a:spcPct val="0"/>
              </a:spcAft>
            </a:pPr>
            <a:r>
              <a:rPr lang="en-US" altLang="en-US" sz="2200"/>
              <a:t>Browse for the “</a:t>
            </a:r>
            <a:r>
              <a:rPr lang="en-US" altLang="ja-JP" sz="2200"/>
              <a:t>Blade.sat</a:t>
            </a:r>
            <a:r>
              <a:rPr lang="en-US" altLang="en-US" sz="2200"/>
              <a:t>”</a:t>
            </a:r>
            <a:r>
              <a:rPr lang="en-US" altLang="ja-JP" sz="2200"/>
              <a:t> file and click Open.</a:t>
            </a:r>
          </a:p>
          <a:p>
            <a:pPr eaLnBrk="1">
              <a:lnSpc>
                <a:spcPct val="100000"/>
              </a:lnSpc>
              <a:spcBef>
                <a:spcPts val="1100"/>
              </a:spcBef>
              <a:spcAft>
                <a:spcPct val="0"/>
              </a:spcAft>
            </a:pPr>
            <a:r>
              <a:rPr lang="en-US" altLang="en-US" sz="2200"/>
              <a:t>Leave the default options selected on</a:t>
            </a:r>
          </a:p>
          <a:p>
            <a:pPr eaLnBrk="1">
              <a:lnSpc>
                <a:spcPct val="100000"/>
              </a:lnSpc>
              <a:spcBef>
                <a:spcPts val="1100"/>
              </a:spcBef>
              <a:spcAft>
                <a:spcPct val="0"/>
              </a:spcAft>
            </a:pPr>
            <a:r>
              <a:rPr lang="en-US" altLang="en-US" sz="2200"/>
              <a:t>Note: It may be easier to accomplish the remaining steps with the view on transparent mode.</a:t>
            </a:r>
          </a:p>
          <a:p>
            <a:pPr eaLnBrk="1">
              <a:lnSpc>
                <a:spcPct val="100000"/>
              </a:lnSpc>
              <a:spcBef>
                <a:spcPts val="1100"/>
              </a:spcBef>
              <a:spcAft>
                <a:spcPct val="0"/>
              </a:spcAft>
            </a:pPr>
            <a:r>
              <a:rPr lang="en-US" altLang="en-US" sz="2200"/>
              <a:t>Click on the View in transparent mode button located on the toolbar.</a:t>
            </a:r>
          </a:p>
        </p:txBody>
      </p:sp>
      <p:pic>
        <p:nvPicPr>
          <p:cNvPr id="24580" name="Picture 4">
            <a:extLst>
              <a:ext uri="{FF2B5EF4-FFF2-40B4-BE49-F238E27FC236}">
                <a16:creationId xmlns:a16="http://schemas.microsoft.com/office/drawing/2014/main" id="{38383C55-47FB-4B3C-9C9B-90A6552E9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2824162"/>
            <a:ext cx="3713163"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1">
            <a:extLst>
              <a:ext uri="{FF2B5EF4-FFF2-40B4-BE49-F238E27FC236}">
                <a16:creationId xmlns:a16="http://schemas.microsoft.com/office/drawing/2014/main" id="{D57AC9C1-755D-421F-B517-03B155AF874A}"/>
              </a:ext>
            </a:extLst>
          </p:cNvPr>
          <p:cNvSpPr>
            <a:spLocks noChangeArrowheads="1"/>
          </p:cNvSpPr>
          <p:nvPr/>
        </p:nvSpPr>
        <p:spPr bwMode="auto">
          <a:xfrm>
            <a:off x="1676400" y="1833563"/>
            <a:ext cx="7696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spcBef>
                <a:spcPts val="1100"/>
              </a:spcBef>
              <a:buClr>
                <a:srgbClr val="000000"/>
              </a:buClr>
              <a:buSzPct val="100000"/>
            </a:pPr>
            <a:r>
              <a:rPr lang="en-US" altLang="en-US" sz="2200"/>
              <a:t>To import the model and set boundary layers:</a:t>
            </a:r>
          </a:p>
        </p:txBody>
      </p:sp>
      <p:sp>
        <p:nvSpPr>
          <p:cNvPr id="24582" name="Oval 51">
            <a:extLst>
              <a:ext uri="{FF2B5EF4-FFF2-40B4-BE49-F238E27FC236}">
                <a16:creationId xmlns:a16="http://schemas.microsoft.com/office/drawing/2014/main" id="{24141ADE-6A37-41E8-AF91-0F7A29363D4F}"/>
              </a:ext>
            </a:extLst>
          </p:cNvPr>
          <p:cNvSpPr>
            <a:spLocks noChangeArrowheads="1"/>
          </p:cNvSpPr>
          <p:nvPr/>
        </p:nvSpPr>
        <p:spPr bwMode="auto">
          <a:xfrm>
            <a:off x="1778000" y="2519362"/>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a:t>
            </a:r>
          </a:p>
        </p:txBody>
      </p:sp>
      <p:sp>
        <p:nvSpPr>
          <p:cNvPr id="24583" name="Oval 54">
            <a:extLst>
              <a:ext uri="{FF2B5EF4-FFF2-40B4-BE49-F238E27FC236}">
                <a16:creationId xmlns:a16="http://schemas.microsoft.com/office/drawing/2014/main" id="{2048F615-5A58-4BDC-8803-A499543D4495}"/>
              </a:ext>
            </a:extLst>
          </p:cNvPr>
          <p:cNvSpPr>
            <a:spLocks noChangeArrowheads="1"/>
          </p:cNvSpPr>
          <p:nvPr/>
        </p:nvSpPr>
        <p:spPr bwMode="auto">
          <a:xfrm>
            <a:off x="1778000" y="3306762"/>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2</a:t>
            </a:r>
          </a:p>
        </p:txBody>
      </p:sp>
      <p:sp>
        <p:nvSpPr>
          <p:cNvPr id="24584" name="Oval 59">
            <a:extLst>
              <a:ext uri="{FF2B5EF4-FFF2-40B4-BE49-F238E27FC236}">
                <a16:creationId xmlns:a16="http://schemas.microsoft.com/office/drawing/2014/main" id="{84E0B324-D6F0-402E-A159-B84A3E21FAAA}"/>
              </a:ext>
            </a:extLst>
          </p:cNvPr>
          <p:cNvSpPr>
            <a:spLocks noChangeArrowheads="1"/>
          </p:cNvSpPr>
          <p:nvPr/>
        </p:nvSpPr>
        <p:spPr bwMode="auto">
          <a:xfrm>
            <a:off x="1778000" y="4119562"/>
            <a:ext cx="381000" cy="304800"/>
          </a:xfrm>
          <a:prstGeom prst="ellipse">
            <a:avLst/>
          </a:prstGeom>
          <a:solidFill>
            <a:schemeClr val="bg1"/>
          </a:solidFill>
          <a:ln w="28575">
            <a:solidFill>
              <a:srgbClr val="339933"/>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3</a:t>
            </a:r>
          </a:p>
        </p:txBody>
      </p:sp>
      <p:sp>
        <p:nvSpPr>
          <p:cNvPr id="24585" name="Oval 61">
            <a:extLst>
              <a:ext uri="{FF2B5EF4-FFF2-40B4-BE49-F238E27FC236}">
                <a16:creationId xmlns:a16="http://schemas.microsoft.com/office/drawing/2014/main" id="{B76CB098-B064-461D-A68F-B2FAC59C2AD2}"/>
              </a:ext>
            </a:extLst>
          </p:cNvPr>
          <p:cNvSpPr>
            <a:spLocks noChangeArrowheads="1"/>
          </p:cNvSpPr>
          <p:nvPr/>
        </p:nvSpPr>
        <p:spPr bwMode="auto">
          <a:xfrm>
            <a:off x="1778000" y="6075362"/>
            <a:ext cx="381000" cy="304800"/>
          </a:xfrm>
          <a:prstGeom prst="ellipse">
            <a:avLst/>
          </a:prstGeom>
          <a:solidFill>
            <a:schemeClr val="bg1"/>
          </a:solidFill>
          <a:ln w="28575">
            <a:solidFill>
              <a:srgbClr val="FF99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4</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AE86AAC7-8B19-4C26-938D-63DD114BCDF4}"/>
              </a:ext>
            </a:extLst>
          </p:cNvPr>
          <p:cNvSpPr>
            <a:spLocks noGrp="1" noChangeArrowheads="1"/>
          </p:cNvSpPr>
          <p:nvPr>
            <p:ph type="title" idx="4294967295"/>
          </p:nvPr>
        </p:nvSpPr>
        <p:spPr>
          <a:xfrm>
            <a:off x="1524001" y="727075"/>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a:t>How to use a Boundary Layers For Exterior Fluid Flow</a:t>
            </a:r>
          </a:p>
        </p:txBody>
      </p:sp>
      <p:sp>
        <p:nvSpPr>
          <p:cNvPr id="26627" name="Text Box 2">
            <a:extLst>
              <a:ext uri="{FF2B5EF4-FFF2-40B4-BE49-F238E27FC236}">
                <a16:creationId xmlns:a16="http://schemas.microsoft.com/office/drawing/2014/main" id="{17066B3C-74D9-4304-9AAB-7AD1EC239FB1}"/>
              </a:ext>
            </a:extLst>
          </p:cNvPr>
          <p:cNvSpPr txBox="1">
            <a:spLocks noChangeArrowheads="1"/>
          </p:cNvSpPr>
          <p:nvPr/>
        </p:nvSpPr>
        <p:spPr bwMode="auto">
          <a:xfrm>
            <a:off x="1647825" y="1866900"/>
            <a:ext cx="528955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100000"/>
              </a:lnSpc>
              <a:spcBef>
                <a:spcPts val="1100"/>
              </a:spcBef>
              <a:spcAft>
                <a:spcPct val="0"/>
              </a:spcAft>
            </a:pPr>
            <a:r>
              <a:rPr lang="en-US" altLang="en-US" sz="2200"/>
              <a:t>Create a bounding box surrounding the model. This bounding box represents the air that the blade cuts through. To set boundary layers to the exterior part of the blade, we set the boundary layers on the air where it touches the blade.</a:t>
            </a:r>
          </a:p>
          <a:p>
            <a:pPr eaLnBrk="1">
              <a:lnSpc>
                <a:spcPct val="100000"/>
              </a:lnSpc>
              <a:spcBef>
                <a:spcPts val="1100"/>
              </a:spcBef>
              <a:spcAft>
                <a:spcPct val="0"/>
              </a:spcAft>
            </a:pPr>
            <a:r>
              <a:rPr lang="en-US" altLang="en-US" sz="2200"/>
              <a:t>Enter the following command in the command line window:</a:t>
            </a:r>
          </a:p>
          <a:p>
            <a:pPr eaLnBrk="1">
              <a:lnSpc>
                <a:spcPct val="100000"/>
              </a:lnSpc>
              <a:spcBef>
                <a:spcPts val="1100"/>
              </a:spcBef>
              <a:spcAft>
                <a:spcPct val="0"/>
              </a:spcAft>
            </a:pPr>
            <a:endParaRPr lang="en-US" altLang="en-US" sz="2200"/>
          </a:p>
          <a:p>
            <a:pPr eaLnBrk="1">
              <a:lnSpc>
                <a:spcPct val="100000"/>
              </a:lnSpc>
              <a:spcBef>
                <a:spcPts val="1100"/>
              </a:spcBef>
              <a:spcAft>
                <a:spcPct val="0"/>
              </a:spcAft>
            </a:pPr>
            <a:endParaRPr lang="en-US" altLang="en-US" sz="2200"/>
          </a:p>
        </p:txBody>
      </p:sp>
      <p:pic>
        <p:nvPicPr>
          <p:cNvPr id="26628" name="Picture 3">
            <a:extLst>
              <a:ext uri="{FF2B5EF4-FFF2-40B4-BE49-F238E27FC236}">
                <a16:creationId xmlns:a16="http://schemas.microsoft.com/office/drawing/2014/main" id="{896ACD8A-15E1-483F-8CBE-7FE169332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763" y="2138363"/>
            <a:ext cx="3668712"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1">
            <a:extLst>
              <a:ext uri="{FF2B5EF4-FFF2-40B4-BE49-F238E27FC236}">
                <a16:creationId xmlns:a16="http://schemas.microsoft.com/office/drawing/2014/main" id="{DAEFD7FE-16A9-463B-8C15-B501D2D729FE}"/>
              </a:ext>
            </a:extLst>
          </p:cNvPr>
          <p:cNvSpPr>
            <a:spLocks noChangeArrowheads="1"/>
          </p:cNvSpPr>
          <p:nvPr/>
        </p:nvSpPr>
        <p:spPr bwMode="auto">
          <a:xfrm>
            <a:off x="1905000" y="5138738"/>
            <a:ext cx="6629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spcBef>
                <a:spcPts val="1100"/>
              </a:spcBef>
              <a:buClr>
                <a:srgbClr val="000000"/>
              </a:buClr>
              <a:buSzPct val="100000"/>
            </a:pPr>
            <a:r>
              <a:rPr lang="en-US" altLang="en-US" sz="2200" b="1"/>
              <a:t>create brick volume 1 extended absolute 150</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6B2AF75F-00F5-408C-9056-ADD62EDE4707}"/>
              </a:ext>
            </a:extLst>
          </p:cNvPr>
          <p:cNvSpPr>
            <a:spLocks noGrp="1" noChangeArrowheads="1"/>
          </p:cNvSpPr>
          <p:nvPr>
            <p:ph type="title" idx="4294967295"/>
          </p:nvPr>
        </p:nvSpPr>
        <p:spPr>
          <a:xfrm>
            <a:off x="1524001" y="617538"/>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a:t>How to use a Boundary Layers For Exterior Fluid Flow</a:t>
            </a:r>
          </a:p>
        </p:txBody>
      </p:sp>
      <p:sp>
        <p:nvSpPr>
          <p:cNvPr id="28675" name="Text Box 2">
            <a:extLst>
              <a:ext uri="{FF2B5EF4-FFF2-40B4-BE49-F238E27FC236}">
                <a16:creationId xmlns:a16="http://schemas.microsoft.com/office/drawing/2014/main" id="{89DA9821-9CFF-4218-BAEC-6E797C1C20C4}"/>
              </a:ext>
            </a:extLst>
          </p:cNvPr>
          <p:cNvSpPr txBox="1">
            <a:spLocks noChangeArrowheads="1"/>
          </p:cNvSpPr>
          <p:nvPr/>
        </p:nvSpPr>
        <p:spPr bwMode="auto">
          <a:xfrm>
            <a:off x="2181226" y="1943100"/>
            <a:ext cx="536257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100000"/>
              </a:lnSpc>
              <a:spcBef>
                <a:spcPts val="1100"/>
              </a:spcBef>
              <a:spcAft>
                <a:spcPct val="0"/>
              </a:spcAft>
            </a:pPr>
            <a:r>
              <a:rPr lang="en-US" altLang="en-US" sz="1800"/>
              <a:t>On the Command Panel, click on Geometry &gt; Volume &gt; Boolean.</a:t>
            </a:r>
          </a:p>
          <a:p>
            <a:pPr eaLnBrk="1">
              <a:lnSpc>
                <a:spcPct val="100000"/>
              </a:lnSpc>
              <a:spcBef>
                <a:spcPts val="1100"/>
              </a:spcBef>
              <a:spcAft>
                <a:spcPct val="0"/>
              </a:spcAft>
            </a:pPr>
            <a:r>
              <a:rPr lang="en-US" altLang="en-US" sz="1800"/>
              <a:t>Select Subtract from the drop down menu.</a:t>
            </a:r>
          </a:p>
          <a:p>
            <a:pPr eaLnBrk="1">
              <a:lnSpc>
                <a:spcPct val="100000"/>
              </a:lnSpc>
              <a:spcBef>
                <a:spcPts val="1100"/>
              </a:spcBef>
              <a:spcAft>
                <a:spcPct val="0"/>
              </a:spcAft>
            </a:pPr>
            <a:r>
              <a:rPr lang="en-US" altLang="en-US" sz="1800"/>
              <a:t>Enter 1 in the Volume ID(s) field.</a:t>
            </a:r>
          </a:p>
          <a:p>
            <a:pPr eaLnBrk="1">
              <a:lnSpc>
                <a:spcPct val="100000"/>
              </a:lnSpc>
              <a:spcBef>
                <a:spcPts val="1100"/>
              </a:spcBef>
              <a:spcAft>
                <a:spcPct val="0"/>
              </a:spcAft>
            </a:pPr>
            <a:r>
              <a:rPr lang="en-US" altLang="en-US" sz="1800"/>
              <a:t>Enter 2 in the From Volume ID(s) field.</a:t>
            </a:r>
          </a:p>
          <a:p>
            <a:pPr eaLnBrk="1">
              <a:lnSpc>
                <a:spcPct val="100000"/>
              </a:lnSpc>
              <a:spcBef>
                <a:spcPts val="1100"/>
              </a:spcBef>
              <a:spcAft>
                <a:spcPct val="0"/>
              </a:spcAft>
            </a:pPr>
            <a:r>
              <a:rPr lang="en-US" altLang="en-US" sz="1800"/>
              <a:t>Click Apply.</a:t>
            </a:r>
          </a:p>
          <a:p>
            <a:pPr eaLnBrk="1">
              <a:lnSpc>
                <a:spcPct val="100000"/>
              </a:lnSpc>
              <a:spcBef>
                <a:spcPts val="1100"/>
              </a:spcBef>
              <a:spcAft>
                <a:spcPct val="0"/>
              </a:spcAft>
            </a:pPr>
            <a:r>
              <a:rPr lang="en-US" altLang="en-US" sz="1800"/>
              <a:t>Next, isolate the blade. Click on Geometry &gt; Volume &gt; Webcut on the command panel.</a:t>
            </a:r>
          </a:p>
          <a:p>
            <a:pPr eaLnBrk="1">
              <a:lnSpc>
                <a:spcPct val="100000"/>
              </a:lnSpc>
              <a:spcBef>
                <a:spcPts val="1100"/>
              </a:spcBef>
              <a:spcAft>
                <a:spcPct val="0"/>
              </a:spcAft>
            </a:pPr>
            <a:r>
              <a:rPr lang="en-US" altLang="en-US" sz="1800"/>
              <a:t>Choose </a:t>
            </a:r>
            <a:r>
              <a:rPr lang="en-US" altLang="en-US" sz="1800" i="1"/>
              <a:t>Surface Extended from Surface</a:t>
            </a:r>
            <a:r>
              <a:rPr lang="en-US" altLang="en-US" sz="1800"/>
              <a:t> from the drop-down menu.</a:t>
            </a:r>
          </a:p>
          <a:p>
            <a:pPr eaLnBrk="1">
              <a:lnSpc>
                <a:spcPct val="100000"/>
              </a:lnSpc>
              <a:spcBef>
                <a:spcPts val="1100"/>
              </a:spcBef>
              <a:spcAft>
                <a:spcPct val="0"/>
              </a:spcAft>
            </a:pPr>
            <a:r>
              <a:rPr lang="en-US" altLang="en-US" sz="1800"/>
              <a:t>Enter 3 in the Volume ID(s) field and 28 in the Surface ID field, then click Apply.</a:t>
            </a:r>
          </a:p>
          <a:p>
            <a:pPr eaLnBrk="1">
              <a:lnSpc>
                <a:spcPct val="100000"/>
              </a:lnSpc>
              <a:spcBef>
                <a:spcPts val="1100"/>
              </a:spcBef>
              <a:spcAft>
                <a:spcPct val="0"/>
              </a:spcAft>
            </a:pPr>
            <a:r>
              <a:rPr lang="en-US" altLang="en-US" sz="1800"/>
              <a:t>Delete volume 3.</a:t>
            </a:r>
          </a:p>
          <a:p>
            <a:pPr eaLnBrk="1">
              <a:lnSpc>
                <a:spcPct val="100000"/>
              </a:lnSpc>
              <a:spcBef>
                <a:spcPts val="1100"/>
              </a:spcBef>
              <a:spcAft>
                <a:spcPct val="0"/>
              </a:spcAft>
            </a:pPr>
            <a:endParaRPr lang="en-US" altLang="en-US" sz="1800"/>
          </a:p>
        </p:txBody>
      </p:sp>
      <p:pic>
        <p:nvPicPr>
          <p:cNvPr id="28676" name="Picture 3">
            <a:extLst>
              <a:ext uri="{FF2B5EF4-FFF2-40B4-BE49-F238E27FC236}">
                <a16:creationId xmlns:a16="http://schemas.microsoft.com/office/drawing/2014/main" id="{DE223E6C-0C8C-4409-B074-59EBBD838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2057401"/>
            <a:ext cx="3490913"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
            <a:extLst>
              <a:ext uri="{FF2B5EF4-FFF2-40B4-BE49-F238E27FC236}">
                <a16:creationId xmlns:a16="http://schemas.microsoft.com/office/drawing/2014/main" id="{B5B5B123-68E3-4A0E-BA63-0C586D0C6709}"/>
              </a:ext>
            </a:extLst>
          </p:cNvPr>
          <p:cNvSpPr>
            <a:spLocks noChangeArrowheads="1"/>
          </p:cNvSpPr>
          <p:nvPr/>
        </p:nvSpPr>
        <p:spPr bwMode="auto">
          <a:xfrm>
            <a:off x="1752600" y="144780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spcBef>
                <a:spcPts val="1100"/>
              </a:spcBef>
              <a:buClr>
                <a:srgbClr val="000000"/>
              </a:buClr>
              <a:buSzPct val="100000"/>
            </a:pPr>
            <a:r>
              <a:rPr lang="en-US" altLang="en-US"/>
              <a:t>To subtract the blade from the bounding box</a:t>
            </a:r>
          </a:p>
        </p:txBody>
      </p:sp>
      <p:sp>
        <p:nvSpPr>
          <p:cNvPr id="28678" name="Oval 51">
            <a:extLst>
              <a:ext uri="{FF2B5EF4-FFF2-40B4-BE49-F238E27FC236}">
                <a16:creationId xmlns:a16="http://schemas.microsoft.com/office/drawing/2014/main" id="{9A5011CD-964C-4A5D-BC1A-A22DA0D6B624}"/>
              </a:ext>
            </a:extLst>
          </p:cNvPr>
          <p:cNvSpPr>
            <a:spLocks noChangeArrowheads="1"/>
          </p:cNvSpPr>
          <p:nvPr/>
        </p:nvSpPr>
        <p:spPr bwMode="auto">
          <a:xfrm>
            <a:off x="1828800" y="2057400"/>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a:t>
            </a:r>
          </a:p>
        </p:txBody>
      </p:sp>
      <p:sp>
        <p:nvSpPr>
          <p:cNvPr id="28679" name="Oval 54">
            <a:extLst>
              <a:ext uri="{FF2B5EF4-FFF2-40B4-BE49-F238E27FC236}">
                <a16:creationId xmlns:a16="http://schemas.microsoft.com/office/drawing/2014/main" id="{7FFE243C-FA83-40D2-B712-3953B8102E15}"/>
              </a:ext>
            </a:extLst>
          </p:cNvPr>
          <p:cNvSpPr>
            <a:spLocks noChangeArrowheads="1"/>
          </p:cNvSpPr>
          <p:nvPr/>
        </p:nvSpPr>
        <p:spPr bwMode="auto">
          <a:xfrm>
            <a:off x="1828800" y="2667000"/>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2</a:t>
            </a:r>
          </a:p>
        </p:txBody>
      </p:sp>
      <p:sp>
        <p:nvSpPr>
          <p:cNvPr id="28680" name="Oval 59">
            <a:extLst>
              <a:ext uri="{FF2B5EF4-FFF2-40B4-BE49-F238E27FC236}">
                <a16:creationId xmlns:a16="http://schemas.microsoft.com/office/drawing/2014/main" id="{515EA5C3-3AC9-4179-83AE-2C5485CE08AB}"/>
              </a:ext>
            </a:extLst>
          </p:cNvPr>
          <p:cNvSpPr>
            <a:spLocks noChangeArrowheads="1"/>
          </p:cNvSpPr>
          <p:nvPr/>
        </p:nvSpPr>
        <p:spPr bwMode="auto">
          <a:xfrm>
            <a:off x="1828800" y="3073400"/>
            <a:ext cx="381000" cy="304800"/>
          </a:xfrm>
          <a:prstGeom prst="ellipse">
            <a:avLst/>
          </a:prstGeom>
          <a:solidFill>
            <a:schemeClr val="bg1"/>
          </a:solidFill>
          <a:ln w="28575">
            <a:solidFill>
              <a:srgbClr val="339933"/>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3</a:t>
            </a:r>
          </a:p>
        </p:txBody>
      </p:sp>
      <p:sp>
        <p:nvSpPr>
          <p:cNvPr id="28681" name="Oval 61">
            <a:extLst>
              <a:ext uri="{FF2B5EF4-FFF2-40B4-BE49-F238E27FC236}">
                <a16:creationId xmlns:a16="http://schemas.microsoft.com/office/drawing/2014/main" id="{4FF928B2-2501-4281-B260-1CE298683A5D}"/>
              </a:ext>
            </a:extLst>
          </p:cNvPr>
          <p:cNvSpPr>
            <a:spLocks noChangeArrowheads="1"/>
          </p:cNvSpPr>
          <p:nvPr/>
        </p:nvSpPr>
        <p:spPr bwMode="auto">
          <a:xfrm>
            <a:off x="1828800" y="3497263"/>
            <a:ext cx="381000" cy="304800"/>
          </a:xfrm>
          <a:prstGeom prst="ellipse">
            <a:avLst/>
          </a:prstGeom>
          <a:solidFill>
            <a:schemeClr val="bg1"/>
          </a:solidFill>
          <a:ln w="28575">
            <a:solidFill>
              <a:srgbClr val="FF99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4</a:t>
            </a:r>
          </a:p>
        </p:txBody>
      </p:sp>
      <p:sp>
        <p:nvSpPr>
          <p:cNvPr id="28682" name="Oval 56">
            <a:extLst>
              <a:ext uri="{FF2B5EF4-FFF2-40B4-BE49-F238E27FC236}">
                <a16:creationId xmlns:a16="http://schemas.microsoft.com/office/drawing/2014/main" id="{E8922780-2FA8-472F-A4B5-D25E7BBD4705}"/>
              </a:ext>
            </a:extLst>
          </p:cNvPr>
          <p:cNvSpPr>
            <a:spLocks noChangeArrowheads="1"/>
          </p:cNvSpPr>
          <p:nvPr/>
        </p:nvSpPr>
        <p:spPr bwMode="auto">
          <a:xfrm>
            <a:off x="1828800" y="3903663"/>
            <a:ext cx="381000" cy="304800"/>
          </a:xfrm>
          <a:prstGeom prst="ellipse">
            <a:avLst/>
          </a:prstGeom>
          <a:noFill/>
          <a:ln w="28575">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5</a:t>
            </a:r>
          </a:p>
        </p:txBody>
      </p:sp>
      <p:sp>
        <p:nvSpPr>
          <p:cNvPr id="28683" name="Oval 66">
            <a:extLst>
              <a:ext uri="{FF2B5EF4-FFF2-40B4-BE49-F238E27FC236}">
                <a16:creationId xmlns:a16="http://schemas.microsoft.com/office/drawing/2014/main" id="{4D2BE8A8-4CA8-4EB3-ADD8-0BE33F0A8CB9}"/>
              </a:ext>
            </a:extLst>
          </p:cNvPr>
          <p:cNvSpPr>
            <a:spLocks noChangeArrowheads="1"/>
          </p:cNvSpPr>
          <p:nvPr/>
        </p:nvSpPr>
        <p:spPr bwMode="auto">
          <a:xfrm>
            <a:off x="1828800" y="4343400"/>
            <a:ext cx="381000" cy="304800"/>
          </a:xfrm>
          <a:prstGeom prst="ellipse">
            <a:avLst/>
          </a:prstGeom>
          <a:solidFill>
            <a:schemeClr val="bg1"/>
          </a:solidFill>
          <a:ln w="28575">
            <a:solidFill>
              <a:srgbClr val="9966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6</a:t>
            </a:r>
          </a:p>
        </p:txBody>
      </p:sp>
      <p:sp>
        <p:nvSpPr>
          <p:cNvPr id="28684" name="Oval 70">
            <a:extLst>
              <a:ext uri="{FF2B5EF4-FFF2-40B4-BE49-F238E27FC236}">
                <a16:creationId xmlns:a16="http://schemas.microsoft.com/office/drawing/2014/main" id="{5E19E864-A8FA-48E7-8D6B-22FABD146DA4}"/>
              </a:ext>
            </a:extLst>
          </p:cNvPr>
          <p:cNvSpPr>
            <a:spLocks noChangeArrowheads="1"/>
          </p:cNvSpPr>
          <p:nvPr/>
        </p:nvSpPr>
        <p:spPr bwMode="auto">
          <a:xfrm>
            <a:off x="1828800" y="5029200"/>
            <a:ext cx="381000" cy="304800"/>
          </a:xfrm>
          <a:prstGeom prst="ellipse">
            <a:avLst/>
          </a:prstGeom>
          <a:solidFill>
            <a:schemeClr val="bg1"/>
          </a:solidFill>
          <a:ln w="28575">
            <a:solidFill>
              <a:srgbClr val="CC33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7</a:t>
            </a:r>
          </a:p>
        </p:txBody>
      </p:sp>
      <p:sp>
        <p:nvSpPr>
          <p:cNvPr id="28685" name="Oval 15">
            <a:extLst>
              <a:ext uri="{FF2B5EF4-FFF2-40B4-BE49-F238E27FC236}">
                <a16:creationId xmlns:a16="http://schemas.microsoft.com/office/drawing/2014/main" id="{E1887A93-8896-4FED-AEA8-0C9CD35EBC44}"/>
              </a:ext>
            </a:extLst>
          </p:cNvPr>
          <p:cNvSpPr>
            <a:spLocks noChangeArrowheads="1"/>
          </p:cNvSpPr>
          <p:nvPr/>
        </p:nvSpPr>
        <p:spPr bwMode="auto">
          <a:xfrm>
            <a:off x="1828800" y="5715000"/>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8</a:t>
            </a:r>
          </a:p>
        </p:txBody>
      </p:sp>
      <p:sp>
        <p:nvSpPr>
          <p:cNvPr id="28686" name="Oval 16">
            <a:extLst>
              <a:ext uri="{FF2B5EF4-FFF2-40B4-BE49-F238E27FC236}">
                <a16:creationId xmlns:a16="http://schemas.microsoft.com/office/drawing/2014/main" id="{8653EE13-BDA5-493A-A7AF-C0200D084FFC}"/>
              </a:ext>
            </a:extLst>
          </p:cNvPr>
          <p:cNvSpPr>
            <a:spLocks noChangeArrowheads="1"/>
          </p:cNvSpPr>
          <p:nvPr/>
        </p:nvSpPr>
        <p:spPr bwMode="auto">
          <a:xfrm>
            <a:off x="1828800" y="6400800"/>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9</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12A7E074-F63A-45E2-B743-63F9AB7B63A7}"/>
              </a:ext>
            </a:extLst>
          </p:cNvPr>
          <p:cNvSpPr>
            <a:spLocks noGrp="1" noChangeArrowheads="1"/>
          </p:cNvSpPr>
          <p:nvPr>
            <p:ph type="title" idx="4294967295"/>
          </p:nvPr>
        </p:nvSpPr>
        <p:spPr>
          <a:xfrm>
            <a:off x="1524001" y="769938"/>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a:t>How to use a Boundary Layers For Exterior Fluid Flow</a:t>
            </a:r>
          </a:p>
        </p:txBody>
      </p:sp>
      <p:sp>
        <p:nvSpPr>
          <p:cNvPr id="30723" name="Text Box 2">
            <a:extLst>
              <a:ext uri="{FF2B5EF4-FFF2-40B4-BE49-F238E27FC236}">
                <a16:creationId xmlns:a16="http://schemas.microsoft.com/office/drawing/2014/main" id="{16708296-C7AE-45DA-A6CB-8649CE251263}"/>
              </a:ext>
            </a:extLst>
          </p:cNvPr>
          <p:cNvSpPr txBox="1">
            <a:spLocks noChangeArrowheads="1"/>
          </p:cNvSpPr>
          <p:nvPr/>
        </p:nvSpPr>
        <p:spPr bwMode="auto">
          <a:xfrm>
            <a:off x="2133600" y="2743200"/>
            <a:ext cx="449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100000"/>
              </a:lnSpc>
              <a:spcBef>
                <a:spcPts val="1100"/>
              </a:spcBef>
              <a:spcAft>
                <a:spcPct val="0"/>
              </a:spcAft>
            </a:pPr>
            <a:r>
              <a:rPr lang="en-US" altLang="en-US" sz="1800"/>
              <a:t>Click on Mesh &gt; Boundary Layer &gt; Create.</a:t>
            </a:r>
          </a:p>
          <a:p>
            <a:pPr eaLnBrk="1">
              <a:lnSpc>
                <a:spcPct val="100000"/>
              </a:lnSpc>
              <a:spcBef>
                <a:spcPts val="1100"/>
              </a:spcBef>
              <a:spcAft>
                <a:spcPct val="0"/>
              </a:spcAft>
            </a:pPr>
            <a:r>
              <a:rPr lang="en-US" altLang="en-US" sz="1800"/>
              <a:t>Click on the Settings tab.</a:t>
            </a:r>
          </a:p>
          <a:p>
            <a:pPr eaLnBrk="1">
              <a:lnSpc>
                <a:spcPct val="100000"/>
              </a:lnSpc>
              <a:spcBef>
                <a:spcPts val="1100"/>
              </a:spcBef>
              <a:spcAft>
                <a:spcPct val="0"/>
              </a:spcAft>
            </a:pPr>
            <a:r>
              <a:rPr lang="en-US" altLang="en-US" sz="1800"/>
              <a:t>Enter 0.5 in the First row (a) field.</a:t>
            </a:r>
          </a:p>
          <a:p>
            <a:pPr eaLnBrk="1">
              <a:lnSpc>
                <a:spcPct val="100000"/>
              </a:lnSpc>
              <a:spcBef>
                <a:spcPts val="1100"/>
              </a:spcBef>
              <a:spcAft>
                <a:spcPct val="0"/>
              </a:spcAft>
            </a:pPr>
            <a:r>
              <a:rPr lang="en-US" altLang="en-US" sz="1800"/>
              <a:t>Enter 1.2 in the Growth Factor (b/a) field.</a:t>
            </a:r>
          </a:p>
          <a:p>
            <a:pPr eaLnBrk="1">
              <a:lnSpc>
                <a:spcPct val="100000"/>
              </a:lnSpc>
              <a:spcBef>
                <a:spcPts val="1100"/>
              </a:spcBef>
              <a:spcAft>
                <a:spcPct val="0"/>
              </a:spcAft>
            </a:pPr>
            <a:r>
              <a:rPr lang="en-US" altLang="en-US" sz="1800"/>
              <a:t>Enter 10 in the Number of Layers field.</a:t>
            </a:r>
          </a:p>
          <a:p>
            <a:pPr eaLnBrk="1">
              <a:lnSpc>
                <a:spcPct val="100000"/>
              </a:lnSpc>
              <a:spcBef>
                <a:spcPts val="1100"/>
              </a:spcBef>
              <a:spcAft>
                <a:spcPct val="0"/>
              </a:spcAft>
            </a:pPr>
            <a:r>
              <a:rPr lang="en-US" altLang="en-US" sz="1800"/>
              <a:t>Check the Internal Continuity box.</a:t>
            </a:r>
          </a:p>
          <a:p>
            <a:pPr eaLnBrk="1">
              <a:lnSpc>
                <a:spcPct val="100000"/>
              </a:lnSpc>
              <a:spcBef>
                <a:spcPts val="1100"/>
              </a:spcBef>
              <a:spcAft>
                <a:spcPct val="0"/>
              </a:spcAft>
            </a:pPr>
            <a:r>
              <a:rPr lang="en-US" altLang="en-US" sz="1800"/>
              <a:t>Click on the Association tab.</a:t>
            </a:r>
          </a:p>
          <a:p>
            <a:pPr eaLnBrk="1">
              <a:lnSpc>
                <a:spcPct val="100000"/>
              </a:lnSpc>
              <a:spcBef>
                <a:spcPts val="1100"/>
              </a:spcBef>
              <a:spcAft>
                <a:spcPct val="0"/>
              </a:spcAft>
            </a:pPr>
            <a:r>
              <a:rPr lang="en-US" altLang="en-US" sz="1800"/>
              <a:t>Click the Surface radio button.</a:t>
            </a:r>
          </a:p>
          <a:p>
            <a:pPr eaLnBrk="1">
              <a:lnSpc>
                <a:spcPct val="100000"/>
              </a:lnSpc>
              <a:spcBef>
                <a:spcPts val="1100"/>
              </a:spcBef>
              <a:spcAft>
                <a:spcPct val="0"/>
              </a:spcAft>
            </a:pPr>
            <a:r>
              <a:rPr lang="en-US" altLang="en-US" sz="1800"/>
              <a:t>Enter 20 to 26 in the Surface ID(s) field (all the interior surfaces).</a:t>
            </a:r>
          </a:p>
          <a:p>
            <a:pPr eaLnBrk="1">
              <a:lnSpc>
                <a:spcPct val="100000"/>
              </a:lnSpc>
              <a:spcBef>
                <a:spcPts val="1100"/>
              </a:spcBef>
              <a:spcAft>
                <a:spcPct val="0"/>
              </a:spcAft>
            </a:pPr>
            <a:endParaRPr lang="en-US" altLang="en-US" sz="1800"/>
          </a:p>
        </p:txBody>
      </p:sp>
      <p:pic>
        <p:nvPicPr>
          <p:cNvPr id="30724" name="Picture 3">
            <a:extLst>
              <a:ext uri="{FF2B5EF4-FFF2-40B4-BE49-F238E27FC236}">
                <a16:creationId xmlns:a16="http://schemas.microsoft.com/office/drawing/2014/main" id="{A4460A62-48EA-4376-80D4-B7C3D8410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425" y="2514600"/>
            <a:ext cx="3632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
            <a:extLst>
              <a:ext uri="{FF2B5EF4-FFF2-40B4-BE49-F238E27FC236}">
                <a16:creationId xmlns:a16="http://schemas.microsoft.com/office/drawing/2014/main" id="{F43B080D-6098-402B-89A5-9ACA1D71457F}"/>
              </a:ext>
            </a:extLst>
          </p:cNvPr>
          <p:cNvSpPr>
            <a:spLocks noChangeArrowheads="1"/>
          </p:cNvSpPr>
          <p:nvPr/>
        </p:nvSpPr>
        <p:spPr bwMode="auto">
          <a:xfrm>
            <a:off x="1752600" y="1752601"/>
            <a:ext cx="868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spcBef>
                <a:spcPts val="1100"/>
              </a:spcBef>
              <a:buClr>
                <a:srgbClr val="000000"/>
              </a:buClr>
              <a:buSzPct val="100000"/>
            </a:pPr>
            <a:r>
              <a:rPr lang="en-US" altLang="en-US"/>
              <a:t>The remaining model is the air surrounding the blade. We can now set boundary layers the boundary layers to air surrounding the blade. To set boundary layers to the exterior of the blade:</a:t>
            </a:r>
          </a:p>
        </p:txBody>
      </p:sp>
      <p:sp>
        <p:nvSpPr>
          <p:cNvPr id="30726" name="Rectangle 2">
            <a:extLst>
              <a:ext uri="{FF2B5EF4-FFF2-40B4-BE49-F238E27FC236}">
                <a16:creationId xmlns:a16="http://schemas.microsoft.com/office/drawing/2014/main" id="{68B05D9C-761E-4915-871B-36CC5BA5BCFC}"/>
              </a:ext>
            </a:extLst>
          </p:cNvPr>
          <p:cNvSpPr>
            <a:spLocks noChangeArrowheads="1"/>
          </p:cNvSpPr>
          <p:nvPr/>
        </p:nvSpPr>
        <p:spPr bwMode="auto">
          <a:xfrm>
            <a:off x="7162800" y="5715000"/>
            <a:ext cx="457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spcBef>
                <a:spcPts val="1100"/>
              </a:spcBef>
              <a:buClr>
                <a:srgbClr val="000000"/>
              </a:buClr>
              <a:buSzPct val="100000"/>
            </a:pPr>
            <a:r>
              <a:rPr lang="en-US" altLang="en-US"/>
              <a:t>Enter 4 in the Volume ID field.</a:t>
            </a:r>
          </a:p>
          <a:p>
            <a:pPr eaLnBrk="1">
              <a:spcBef>
                <a:spcPts val="1100"/>
              </a:spcBef>
              <a:buClr>
                <a:srgbClr val="000000"/>
              </a:buClr>
              <a:buSzPct val="100000"/>
            </a:pPr>
            <a:r>
              <a:rPr lang="en-US" altLang="en-US"/>
              <a:t>Click on Add and then Create.</a:t>
            </a:r>
          </a:p>
        </p:txBody>
      </p:sp>
      <p:sp>
        <p:nvSpPr>
          <p:cNvPr id="30727" name="Oval 51">
            <a:extLst>
              <a:ext uri="{FF2B5EF4-FFF2-40B4-BE49-F238E27FC236}">
                <a16:creationId xmlns:a16="http://schemas.microsoft.com/office/drawing/2014/main" id="{482952EE-C6F4-47FF-A810-857E15A0AAE1}"/>
              </a:ext>
            </a:extLst>
          </p:cNvPr>
          <p:cNvSpPr>
            <a:spLocks noChangeArrowheads="1"/>
          </p:cNvSpPr>
          <p:nvPr/>
        </p:nvSpPr>
        <p:spPr bwMode="auto">
          <a:xfrm>
            <a:off x="1811338" y="2786063"/>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a:t>
            </a:r>
          </a:p>
        </p:txBody>
      </p:sp>
      <p:sp>
        <p:nvSpPr>
          <p:cNvPr id="30728" name="Oval 54">
            <a:extLst>
              <a:ext uri="{FF2B5EF4-FFF2-40B4-BE49-F238E27FC236}">
                <a16:creationId xmlns:a16="http://schemas.microsoft.com/office/drawing/2014/main" id="{FBE6855E-26C7-4E79-8EE2-25BAD42D86A1}"/>
              </a:ext>
            </a:extLst>
          </p:cNvPr>
          <p:cNvSpPr>
            <a:spLocks noChangeArrowheads="1"/>
          </p:cNvSpPr>
          <p:nvPr/>
        </p:nvSpPr>
        <p:spPr bwMode="auto">
          <a:xfrm>
            <a:off x="1811338" y="3192463"/>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2</a:t>
            </a:r>
          </a:p>
        </p:txBody>
      </p:sp>
      <p:sp>
        <p:nvSpPr>
          <p:cNvPr id="30729" name="Oval 59">
            <a:extLst>
              <a:ext uri="{FF2B5EF4-FFF2-40B4-BE49-F238E27FC236}">
                <a16:creationId xmlns:a16="http://schemas.microsoft.com/office/drawing/2014/main" id="{06739624-3C10-4431-97A7-239DDD157D44}"/>
              </a:ext>
            </a:extLst>
          </p:cNvPr>
          <p:cNvSpPr>
            <a:spLocks noChangeArrowheads="1"/>
          </p:cNvSpPr>
          <p:nvPr/>
        </p:nvSpPr>
        <p:spPr bwMode="auto">
          <a:xfrm>
            <a:off x="1811338" y="3624263"/>
            <a:ext cx="381000" cy="304800"/>
          </a:xfrm>
          <a:prstGeom prst="ellipse">
            <a:avLst/>
          </a:prstGeom>
          <a:solidFill>
            <a:schemeClr val="bg1"/>
          </a:solidFill>
          <a:ln w="28575">
            <a:solidFill>
              <a:srgbClr val="339933"/>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3</a:t>
            </a:r>
          </a:p>
        </p:txBody>
      </p:sp>
      <p:sp>
        <p:nvSpPr>
          <p:cNvPr id="30730" name="Oval 61">
            <a:extLst>
              <a:ext uri="{FF2B5EF4-FFF2-40B4-BE49-F238E27FC236}">
                <a16:creationId xmlns:a16="http://schemas.microsoft.com/office/drawing/2014/main" id="{2A7509F5-43F3-4A0B-ADEA-3EAEC7EE2923}"/>
              </a:ext>
            </a:extLst>
          </p:cNvPr>
          <p:cNvSpPr>
            <a:spLocks noChangeArrowheads="1"/>
          </p:cNvSpPr>
          <p:nvPr/>
        </p:nvSpPr>
        <p:spPr bwMode="auto">
          <a:xfrm>
            <a:off x="1811338" y="4021138"/>
            <a:ext cx="381000" cy="304800"/>
          </a:xfrm>
          <a:prstGeom prst="ellipse">
            <a:avLst/>
          </a:prstGeom>
          <a:solidFill>
            <a:schemeClr val="bg1"/>
          </a:solidFill>
          <a:ln w="28575">
            <a:solidFill>
              <a:srgbClr val="FF99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4</a:t>
            </a:r>
          </a:p>
        </p:txBody>
      </p:sp>
      <p:sp>
        <p:nvSpPr>
          <p:cNvPr id="30731" name="Oval 56">
            <a:extLst>
              <a:ext uri="{FF2B5EF4-FFF2-40B4-BE49-F238E27FC236}">
                <a16:creationId xmlns:a16="http://schemas.microsoft.com/office/drawing/2014/main" id="{B933DEE7-61A5-483B-84ED-CDFEA288B3CD}"/>
              </a:ext>
            </a:extLst>
          </p:cNvPr>
          <p:cNvSpPr>
            <a:spLocks noChangeArrowheads="1"/>
          </p:cNvSpPr>
          <p:nvPr/>
        </p:nvSpPr>
        <p:spPr bwMode="auto">
          <a:xfrm>
            <a:off x="1811338" y="4445000"/>
            <a:ext cx="381000" cy="304800"/>
          </a:xfrm>
          <a:prstGeom prst="ellipse">
            <a:avLst/>
          </a:prstGeom>
          <a:noFill/>
          <a:ln w="28575">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5</a:t>
            </a:r>
          </a:p>
        </p:txBody>
      </p:sp>
      <p:sp>
        <p:nvSpPr>
          <p:cNvPr id="30732" name="Oval 66">
            <a:extLst>
              <a:ext uri="{FF2B5EF4-FFF2-40B4-BE49-F238E27FC236}">
                <a16:creationId xmlns:a16="http://schemas.microsoft.com/office/drawing/2014/main" id="{0A07739E-35D9-4941-A7BF-5902D4F4A42D}"/>
              </a:ext>
            </a:extLst>
          </p:cNvPr>
          <p:cNvSpPr>
            <a:spLocks noChangeArrowheads="1"/>
          </p:cNvSpPr>
          <p:nvPr/>
        </p:nvSpPr>
        <p:spPr bwMode="auto">
          <a:xfrm>
            <a:off x="1811338" y="4851400"/>
            <a:ext cx="381000" cy="304800"/>
          </a:xfrm>
          <a:prstGeom prst="ellipse">
            <a:avLst/>
          </a:prstGeom>
          <a:solidFill>
            <a:schemeClr val="bg1"/>
          </a:solidFill>
          <a:ln w="28575">
            <a:solidFill>
              <a:srgbClr val="9966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6</a:t>
            </a:r>
          </a:p>
        </p:txBody>
      </p:sp>
      <p:sp>
        <p:nvSpPr>
          <p:cNvPr id="30733" name="Oval 70">
            <a:extLst>
              <a:ext uri="{FF2B5EF4-FFF2-40B4-BE49-F238E27FC236}">
                <a16:creationId xmlns:a16="http://schemas.microsoft.com/office/drawing/2014/main" id="{F0846ADD-9571-4106-90FD-0CA56663FE5C}"/>
              </a:ext>
            </a:extLst>
          </p:cNvPr>
          <p:cNvSpPr>
            <a:spLocks noChangeArrowheads="1"/>
          </p:cNvSpPr>
          <p:nvPr/>
        </p:nvSpPr>
        <p:spPr bwMode="auto">
          <a:xfrm>
            <a:off x="1811338" y="5265738"/>
            <a:ext cx="381000" cy="304800"/>
          </a:xfrm>
          <a:prstGeom prst="ellipse">
            <a:avLst/>
          </a:prstGeom>
          <a:solidFill>
            <a:schemeClr val="bg1"/>
          </a:solidFill>
          <a:ln w="28575">
            <a:solidFill>
              <a:srgbClr val="CC33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7</a:t>
            </a:r>
          </a:p>
        </p:txBody>
      </p:sp>
      <p:sp>
        <p:nvSpPr>
          <p:cNvPr id="30734" name="Oval 15">
            <a:extLst>
              <a:ext uri="{FF2B5EF4-FFF2-40B4-BE49-F238E27FC236}">
                <a16:creationId xmlns:a16="http://schemas.microsoft.com/office/drawing/2014/main" id="{0E614252-973E-47CF-AD60-401F89262278}"/>
              </a:ext>
            </a:extLst>
          </p:cNvPr>
          <p:cNvSpPr>
            <a:spLocks noChangeArrowheads="1"/>
          </p:cNvSpPr>
          <p:nvPr/>
        </p:nvSpPr>
        <p:spPr bwMode="auto">
          <a:xfrm>
            <a:off x="1811338" y="5689600"/>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8</a:t>
            </a:r>
          </a:p>
        </p:txBody>
      </p:sp>
      <p:sp>
        <p:nvSpPr>
          <p:cNvPr id="30735" name="Oval 16">
            <a:extLst>
              <a:ext uri="{FF2B5EF4-FFF2-40B4-BE49-F238E27FC236}">
                <a16:creationId xmlns:a16="http://schemas.microsoft.com/office/drawing/2014/main" id="{9799363E-80C0-4C22-8644-BB6FB501C207}"/>
              </a:ext>
            </a:extLst>
          </p:cNvPr>
          <p:cNvSpPr>
            <a:spLocks noChangeArrowheads="1"/>
          </p:cNvSpPr>
          <p:nvPr/>
        </p:nvSpPr>
        <p:spPr bwMode="auto">
          <a:xfrm>
            <a:off x="1811338" y="6096000"/>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9</a:t>
            </a:r>
          </a:p>
        </p:txBody>
      </p:sp>
      <p:sp>
        <p:nvSpPr>
          <p:cNvPr id="30736" name="Oval 35">
            <a:extLst>
              <a:ext uri="{FF2B5EF4-FFF2-40B4-BE49-F238E27FC236}">
                <a16:creationId xmlns:a16="http://schemas.microsoft.com/office/drawing/2014/main" id="{24078030-EA4C-4D7C-8A49-D8B8A5BBAC6D}"/>
              </a:ext>
            </a:extLst>
          </p:cNvPr>
          <p:cNvSpPr>
            <a:spLocks noChangeArrowheads="1"/>
          </p:cNvSpPr>
          <p:nvPr/>
        </p:nvSpPr>
        <p:spPr bwMode="auto">
          <a:xfrm>
            <a:off x="6858000" y="5748338"/>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10</a:t>
            </a:r>
          </a:p>
        </p:txBody>
      </p:sp>
      <p:sp>
        <p:nvSpPr>
          <p:cNvPr id="30737" name="Oval 36">
            <a:extLst>
              <a:ext uri="{FF2B5EF4-FFF2-40B4-BE49-F238E27FC236}">
                <a16:creationId xmlns:a16="http://schemas.microsoft.com/office/drawing/2014/main" id="{70B0D024-B046-44C4-8E88-E3D71295F0B0}"/>
              </a:ext>
            </a:extLst>
          </p:cNvPr>
          <p:cNvSpPr>
            <a:spLocks noChangeArrowheads="1"/>
          </p:cNvSpPr>
          <p:nvPr/>
        </p:nvSpPr>
        <p:spPr bwMode="auto">
          <a:xfrm>
            <a:off x="6858000" y="6154738"/>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11</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C07CEB8F-D9B9-4BB8-B0F0-6AC318AE114C}"/>
              </a:ext>
            </a:extLst>
          </p:cNvPr>
          <p:cNvSpPr>
            <a:spLocks noGrp="1" noChangeArrowheads="1"/>
          </p:cNvSpPr>
          <p:nvPr>
            <p:ph type="title" idx="4294967295"/>
          </p:nvPr>
        </p:nvSpPr>
        <p:spPr>
          <a:xfrm>
            <a:off x="1524001" y="693738"/>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a:t>How to use a Boundary Layers For Exterior Fluid Flow</a:t>
            </a:r>
          </a:p>
        </p:txBody>
      </p:sp>
      <p:sp>
        <p:nvSpPr>
          <p:cNvPr id="32771" name="Text Box 2">
            <a:extLst>
              <a:ext uri="{FF2B5EF4-FFF2-40B4-BE49-F238E27FC236}">
                <a16:creationId xmlns:a16="http://schemas.microsoft.com/office/drawing/2014/main" id="{8032A247-1724-448F-8C50-538032EFE7F0}"/>
              </a:ext>
            </a:extLst>
          </p:cNvPr>
          <p:cNvSpPr txBox="1">
            <a:spLocks noChangeArrowheads="1"/>
          </p:cNvSpPr>
          <p:nvPr/>
        </p:nvSpPr>
        <p:spPr bwMode="auto">
          <a:xfrm>
            <a:off x="1676400" y="1676400"/>
            <a:ext cx="4800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100000"/>
              </a:lnSpc>
              <a:spcBef>
                <a:spcPts val="1100"/>
              </a:spcBef>
              <a:spcAft>
                <a:spcPct val="0"/>
              </a:spcAft>
            </a:pPr>
            <a:r>
              <a:rPr lang="en-US" altLang="en-US" sz="2200"/>
              <a:t>Modify the boundary layer to be thicker:</a:t>
            </a:r>
          </a:p>
          <a:p>
            <a:pPr lvl="1" eaLnBrk="1">
              <a:lnSpc>
                <a:spcPct val="100000"/>
              </a:lnSpc>
              <a:spcBef>
                <a:spcPts val="1100"/>
              </a:spcBef>
              <a:spcAft>
                <a:spcPct val="0"/>
              </a:spcAft>
            </a:pPr>
            <a:r>
              <a:rPr lang="en-US" altLang="en-US" sz="2200"/>
              <a:t>Click on Mesh &gt; Boundary Layer &gt; Modify.</a:t>
            </a:r>
          </a:p>
          <a:p>
            <a:pPr lvl="1" eaLnBrk="1">
              <a:lnSpc>
                <a:spcPct val="100000"/>
              </a:lnSpc>
              <a:spcBef>
                <a:spcPts val="1100"/>
              </a:spcBef>
              <a:spcAft>
                <a:spcPct val="0"/>
              </a:spcAft>
            </a:pPr>
            <a:r>
              <a:rPr lang="en-US" altLang="en-US" sz="2200"/>
              <a:t>Select boundary layer 1.</a:t>
            </a:r>
          </a:p>
          <a:p>
            <a:pPr lvl="1" eaLnBrk="1">
              <a:lnSpc>
                <a:spcPct val="100000"/>
              </a:lnSpc>
              <a:spcBef>
                <a:spcPts val="1100"/>
              </a:spcBef>
              <a:spcAft>
                <a:spcPct val="0"/>
              </a:spcAft>
            </a:pPr>
            <a:r>
              <a:rPr lang="en-US" altLang="en-US" sz="2200"/>
              <a:t>Enter 0.2 in the First row (a) field.</a:t>
            </a:r>
          </a:p>
          <a:p>
            <a:pPr lvl="1" eaLnBrk="1">
              <a:lnSpc>
                <a:spcPct val="100000"/>
              </a:lnSpc>
              <a:spcBef>
                <a:spcPts val="1100"/>
              </a:spcBef>
              <a:spcAft>
                <a:spcPct val="0"/>
              </a:spcAft>
            </a:pPr>
            <a:r>
              <a:rPr lang="en-US" altLang="en-US" sz="2200"/>
              <a:t>Click the Apply button.</a:t>
            </a:r>
          </a:p>
          <a:p>
            <a:pPr eaLnBrk="1">
              <a:lnSpc>
                <a:spcPct val="100000"/>
              </a:lnSpc>
              <a:spcBef>
                <a:spcPts val="1100"/>
              </a:spcBef>
              <a:spcAft>
                <a:spcPct val="0"/>
              </a:spcAft>
            </a:pPr>
            <a:endParaRPr lang="en-US" altLang="en-US" sz="2200"/>
          </a:p>
        </p:txBody>
      </p:sp>
      <p:pic>
        <p:nvPicPr>
          <p:cNvPr id="32772" name="Picture 3">
            <a:extLst>
              <a:ext uri="{FF2B5EF4-FFF2-40B4-BE49-F238E27FC236}">
                <a16:creationId xmlns:a16="http://schemas.microsoft.com/office/drawing/2014/main" id="{653B777A-88F8-4B67-A604-9DFD7D134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2433638"/>
            <a:ext cx="39433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Oval 51">
            <a:extLst>
              <a:ext uri="{FF2B5EF4-FFF2-40B4-BE49-F238E27FC236}">
                <a16:creationId xmlns:a16="http://schemas.microsoft.com/office/drawing/2014/main" id="{853B3FEE-1029-4F9F-84F3-AA719056FB03}"/>
              </a:ext>
            </a:extLst>
          </p:cNvPr>
          <p:cNvSpPr>
            <a:spLocks noChangeArrowheads="1"/>
          </p:cNvSpPr>
          <p:nvPr/>
        </p:nvSpPr>
        <p:spPr bwMode="auto">
          <a:xfrm>
            <a:off x="1811338" y="2557463"/>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a:t>
            </a:r>
          </a:p>
        </p:txBody>
      </p:sp>
      <p:sp>
        <p:nvSpPr>
          <p:cNvPr id="32774" name="Oval 54">
            <a:extLst>
              <a:ext uri="{FF2B5EF4-FFF2-40B4-BE49-F238E27FC236}">
                <a16:creationId xmlns:a16="http://schemas.microsoft.com/office/drawing/2014/main" id="{C8D4C916-4302-40F6-9E6D-2BAFCABAE77C}"/>
              </a:ext>
            </a:extLst>
          </p:cNvPr>
          <p:cNvSpPr>
            <a:spLocks noChangeArrowheads="1"/>
          </p:cNvSpPr>
          <p:nvPr/>
        </p:nvSpPr>
        <p:spPr bwMode="auto">
          <a:xfrm>
            <a:off x="1811338" y="3360738"/>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2</a:t>
            </a:r>
          </a:p>
        </p:txBody>
      </p:sp>
      <p:sp>
        <p:nvSpPr>
          <p:cNvPr id="32775" name="Oval 59">
            <a:extLst>
              <a:ext uri="{FF2B5EF4-FFF2-40B4-BE49-F238E27FC236}">
                <a16:creationId xmlns:a16="http://schemas.microsoft.com/office/drawing/2014/main" id="{FDF71ECC-548E-47D1-878A-B2C0321486A7}"/>
              </a:ext>
            </a:extLst>
          </p:cNvPr>
          <p:cNvSpPr>
            <a:spLocks noChangeArrowheads="1"/>
          </p:cNvSpPr>
          <p:nvPr/>
        </p:nvSpPr>
        <p:spPr bwMode="auto">
          <a:xfrm>
            <a:off x="1811338" y="3843338"/>
            <a:ext cx="381000" cy="304800"/>
          </a:xfrm>
          <a:prstGeom prst="ellipse">
            <a:avLst/>
          </a:prstGeom>
          <a:solidFill>
            <a:schemeClr val="bg1"/>
          </a:solidFill>
          <a:ln w="28575">
            <a:solidFill>
              <a:srgbClr val="339933"/>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3</a:t>
            </a:r>
          </a:p>
        </p:txBody>
      </p:sp>
      <p:sp>
        <p:nvSpPr>
          <p:cNvPr id="32776" name="Oval 61">
            <a:extLst>
              <a:ext uri="{FF2B5EF4-FFF2-40B4-BE49-F238E27FC236}">
                <a16:creationId xmlns:a16="http://schemas.microsoft.com/office/drawing/2014/main" id="{1CDDBD4C-799B-408F-8EEA-72220077B091}"/>
              </a:ext>
            </a:extLst>
          </p:cNvPr>
          <p:cNvSpPr>
            <a:spLocks noChangeArrowheads="1"/>
          </p:cNvSpPr>
          <p:nvPr/>
        </p:nvSpPr>
        <p:spPr bwMode="auto">
          <a:xfrm>
            <a:off x="1811338" y="4318000"/>
            <a:ext cx="381000" cy="304800"/>
          </a:xfrm>
          <a:prstGeom prst="ellipse">
            <a:avLst/>
          </a:prstGeom>
          <a:solidFill>
            <a:schemeClr val="bg1"/>
          </a:solidFill>
          <a:ln w="28575">
            <a:solidFill>
              <a:srgbClr val="FF99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4</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DF96F41F-A239-46F0-8CBD-616A172CD934}"/>
              </a:ext>
            </a:extLst>
          </p:cNvPr>
          <p:cNvSpPr>
            <a:spLocks noGrp="1" noChangeArrowheads="1"/>
          </p:cNvSpPr>
          <p:nvPr>
            <p:ph type="title" idx="4294967295"/>
          </p:nvPr>
        </p:nvSpPr>
        <p:spPr>
          <a:xfrm>
            <a:off x="1524001" y="541338"/>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a:t>How to use a Boundary Layers For Exterior Fluid Flow</a:t>
            </a:r>
          </a:p>
        </p:txBody>
      </p:sp>
      <p:sp>
        <p:nvSpPr>
          <p:cNvPr id="34819" name="Text Box 2">
            <a:extLst>
              <a:ext uri="{FF2B5EF4-FFF2-40B4-BE49-F238E27FC236}">
                <a16:creationId xmlns:a16="http://schemas.microsoft.com/office/drawing/2014/main" id="{23BB9FAE-715C-4508-A5DB-42327AD02A04}"/>
              </a:ext>
            </a:extLst>
          </p:cNvPr>
          <p:cNvSpPr txBox="1">
            <a:spLocks noChangeArrowheads="1"/>
          </p:cNvSpPr>
          <p:nvPr/>
        </p:nvSpPr>
        <p:spPr bwMode="auto">
          <a:xfrm>
            <a:off x="1981200" y="1905000"/>
            <a:ext cx="464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100000"/>
              </a:lnSpc>
              <a:spcBef>
                <a:spcPts val="1100"/>
              </a:spcBef>
              <a:spcAft>
                <a:spcPct val="0"/>
              </a:spcAft>
            </a:pPr>
            <a:r>
              <a:rPr lang="en-US" altLang="en-US" sz="1800"/>
              <a:t>In the Control Panel, click on Mesh &gt; Surface &gt; Intervals.</a:t>
            </a:r>
          </a:p>
          <a:p>
            <a:pPr eaLnBrk="1">
              <a:lnSpc>
                <a:spcPct val="100000"/>
              </a:lnSpc>
              <a:spcBef>
                <a:spcPts val="1100"/>
              </a:spcBef>
              <a:spcAft>
                <a:spcPct val="0"/>
              </a:spcAft>
            </a:pPr>
            <a:r>
              <a:rPr lang="en-US" altLang="en-US" sz="1800"/>
              <a:t>Enter 20 to 26 in the Select Surfaces field.</a:t>
            </a:r>
          </a:p>
          <a:p>
            <a:pPr eaLnBrk="1">
              <a:lnSpc>
                <a:spcPct val="100000"/>
              </a:lnSpc>
              <a:spcBef>
                <a:spcPts val="1100"/>
              </a:spcBef>
              <a:spcAft>
                <a:spcPct val="0"/>
              </a:spcAft>
            </a:pPr>
            <a:r>
              <a:rPr lang="en-US" altLang="en-US" sz="1800"/>
              <a:t>Select Approximate Size from the drop-down menu.</a:t>
            </a:r>
          </a:p>
          <a:p>
            <a:pPr eaLnBrk="1">
              <a:lnSpc>
                <a:spcPct val="100000"/>
              </a:lnSpc>
              <a:spcBef>
                <a:spcPts val="1100"/>
              </a:spcBef>
              <a:spcAft>
                <a:spcPct val="0"/>
              </a:spcAft>
            </a:pPr>
            <a:r>
              <a:rPr lang="en-US" altLang="en-US" sz="1800"/>
              <a:t>Enter 7 in the Approximate Size field and press Apply.</a:t>
            </a:r>
          </a:p>
          <a:p>
            <a:pPr eaLnBrk="1">
              <a:lnSpc>
                <a:spcPct val="100000"/>
              </a:lnSpc>
              <a:spcBef>
                <a:spcPts val="1100"/>
              </a:spcBef>
              <a:spcAft>
                <a:spcPct val="0"/>
              </a:spcAft>
            </a:pPr>
            <a:r>
              <a:rPr lang="en-US" altLang="en-US" sz="1800"/>
              <a:t>In the Control Panel, click on Mesh&gt;Volume&gt;Mesh.</a:t>
            </a:r>
          </a:p>
          <a:p>
            <a:pPr eaLnBrk="1">
              <a:lnSpc>
                <a:spcPct val="100000"/>
              </a:lnSpc>
              <a:spcBef>
                <a:spcPts val="1100"/>
              </a:spcBef>
              <a:spcAft>
                <a:spcPct val="0"/>
              </a:spcAft>
            </a:pPr>
            <a:r>
              <a:rPr lang="en-US" altLang="en-US" sz="1800"/>
              <a:t>With the cursor in the Select Volumes field, click on the volume in the Graphics Window. The number 4 should appear in the field.</a:t>
            </a:r>
          </a:p>
          <a:p>
            <a:pPr eaLnBrk="1">
              <a:lnSpc>
                <a:spcPct val="100000"/>
              </a:lnSpc>
              <a:spcBef>
                <a:spcPts val="1100"/>
              </a:spcBef>
              <a:spcAft>
                <a:spcPct val="0"/>
              </a:spcAft>
            </a:pPr>
            <a:r>
              <a:rPr lang="en-US" altLang="en-US" sz="1800"/>
              <a:t>Select Tetmesh from the drop-down menu.</a:t>
            </a:r>
          </a:p>
          <a:p>
            <a:pPr eaLnBrk="1">
              <a:lnSpc>
                <a:spcPct val="100000"/>
              </a:lnSpc>
              <a:spcBef>
                <a:spcPts val="1100"/>
              </a:spcBef>
              <a:spcAft>
                <a:spcPct val="0"/>
              </a:spcAft>
            </a:pPr>
            <a:endParaRPr lang="en-US" altLang="en-US" sz="1800"/>
          </a:p>
        </p:txBody>
      </p:sp>
      <p:pic>
        <p:nvPicPr>
          <p:cNvPr id="34820" name="Picture 3">
            <a:extLst>
              <a:ext uri="{FF2B5EF4-FFF2-40B4-BE49-F238E27FC236}">
                <a16:creationId xmlns:a16="http://schemas.microsoft.com/office/drawing/2014/main" id="{F80B9738-CB86-4BD7-82C1-47D843624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905000"/>
            <a:ext cx="39433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1">
            <a:extLst>
              <a:ext uri="{FF2B5EF4-FFF2-40B4-BE49-F238E27FC236}">
                <a16:creationId xmlns:a16="http://schemas.microsoft.com/office/drawing/2014/main" id="{51FAD4A6-A67D-4358-80C3-7A1A1ABA6E29}"/>
              </a:ext>
            </a:extLst>
          </p:cNvPr>
          <p:cNvSpPr>
            <a:spLocks noChangeArrowheads="1"/>
          </p:cNvSpPr>
          <p:nvPr/>
        </p:nvSpPr>
        <p:spPr bwMode="auto">
          <a:xfrm>
            <a:off x="1676400" y="14478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spcBef>
                <a:spcPts val="1100"/>
              </a:spcBef>
              <a:buClr>
                <a:srgbClr val="000000"/>
              </a:buClr>
              <a:buSzPct val="100000"/>
            </a:pPr>
            <a:r>
              <a:rPr lang="en-US" altLang="en-US"/>
              <a:t>With the boundary layers created, set the size and mesh scheme.</a:t>
            </a:r>
          </a:p>
        </p:txBody>
      </p:sp>
      <p:sp>
        <p:nvSpPr>
          <p:cNvPr id="34822" name="Rectangle 2">
            <a:extLst>
              <a:ext uri="{FF2B5EF4-FFF2-40B4-BE49-F238E27FC236}">
                <a16:creationId xmlns:a16="http://schemas.microsoft.com/office/drawing/2014/main" id="{07602953-D1C1-4A46-A9A1-542B2FEC3832}"/>
              </a:ext>
            </a:extLst>
          </p:cNvPr>
          <p:cNvSpPr>
            <a:spLocks noChangeArrowheads="1"/>
          </p:cNvSpPr>
          <p:nvPr/>
        </p:nvSpPr>
        <p:spPr bwMode="auto">
          <a:xfrm>
            <a:off x="7239000" y="5105400"/>
            <a:ext cx="32766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spcBef>
                <a:spcPts val="1100"/>
              </a:spcBef>
              <a:buClr>
                <a:srgbClr val="000000"/>
              </a:buClr>
              <a:buSzPct val="100000"/>
            </a:pPr>
            <a:r>
              <a:rPr lang="en-US" altLang="en-US" dirty="0"/>
              <a:t>Enter 1.0 in the Growth Factor field.</a:t>
            </a:r>
          </a:p>
          <a:p>
            <a:pPr eaLnBrk="1">
              <a:spcBef>
                <a:spcPts val="1100"/>
              </a:spcBef>
              <a:buClr>
                <a:srgbClr val="000000"/>
              </a:buClr>
              <a:buSzPct val="100000"/>
            </a:pPr>
            <a:r>
              <a:rPr lang="en-US" altLang="en-US" dirty="0"/>
              <a:t>Press Apply Scheme and then, Mesh.</a:t>
            </a:r>
          </a:p>
        </p:txBody>
      </p:sp>
      <p:sp>
        <p:nvSpPr>
          <p:cNvPr id="34823" name="Oval 51">
            <a:extLst>
              <a:ext uri="{FF2B5EF4-FFF2-40B4-BE49-F238E27FC236}">
                <a16:creationId xmlns:a16="http://schemas.microsoft.com/office/drawing/2014/main" id="{511E5AAE-9667-44D2-BCB4-7971CA8375AB}"/>
              </a:ext>
            </a:extLst>
          </p:cNvPr>
          <p:cNvSpPr>
            <a:spLocks noChangeArrowheads="1"/>
          </p:cNvSpPr>
          <p:nvPr/>
        </p:nvSpPr>
        <p:spPr bwMode="auto">
          <a:xfrm>
            <a:off x="1676400" y="1963738"/>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a:t>
            </a:r>
          </a:p>
        </p:txBody>
      </p:sp>
      <p:sp>
        <p:nvSpPr>
          <p:cNvPr id="34824" name="Oval 54">
            <a:extLst>
              <a:ext uri="{FF2B5EF4-FFF2-40B4-BE49-F238E27FC236}">
                <a16:creationId xmlns:a16="http://schemas.microsoft.com/office/drawing/2014/main" id="{8AF4B023-A973-44F0-9B3A-A5AFF89C3617}"/>
              </a:ext>
            </a:extLst>
          </p:cNvPr>
          <p:cNvSpPr>
            <a:spLocks noChangeArrowheads="1"/>
          </p:cNvSpPr>
          <p:nvPr/>
        </p:nvSpPr>
        <p:spPr bwMode="auto">
          <a:xfrm>
            <a:off x="1676400" y="2633663"/>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2</a:t>
            </a:r>
          </a:p>
        </p:txBody>
      </p:sp>
      <p:sp>
        <p:nvSpPr>
          <p:cNvPr id="34825" name="Oval 59">
            <a:extLst>
              <a:ext uri="{FF2B5EF4-FFF2-40B4-BE49-F238E27FC236}">
                <a16:creationId xmlns:a16="http://schemas.microsoft.com/office/drawing/2014/main" id="{1EAFD0D2-E15E-4E0A-A639-C9234A37C614}"/>
              </a:ext>
            </a:extLst>
          </p:cNvPr>
          <p:cNvSpPr>
            <a:spLocks noChangeArrowheads="1"/>
          </p:cNvSpPr>
          <p:nvPr/>
        </p:nvSpPr>
        <p:spPr bwMode="auto">
          <a:xfrm>
            <a:off x="1676400" y="3048000"/>
            <a:ext cx="381000" cy="304800"/>
          </a:xfrm>
          <a:prstGeom prst="ellipse">
            <a:avLst/>
          </a:prstGeom>
          <a:solidFill>
            <a:schemeClr val="bg1"/>
          </a:solidFill>
          <a:ln w="28575">
            <a:solidFill>
              <a:srgbClr val="339933"/>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3</a:t>
            </a:r>
          </a:p>
        </p:txBody>
      </p:sp>
      <p:sp>
        <p:nvSpPr>
          <p:cNvPr id="34826" name="Oval 61">
            <a:extLst>
              <a:ext uri="{FF2B5EF4-FFF2-40B4-BE49-F238E27FC236}">
                <a16:creationId xmlns:a16="http://schemas.microsoft.com/office/drawing/2014/main" id="{C77E4BD7-B3E6-4809-B979-FFDD6B030825}"/>
              </a:ext>
            </a:extLst>
          </p:cNvPr>
          <p:cNvSpPr>
            <a:spLocks noChangeArrowheads="1"/>
          </p:cNvSpPr>
          <p:nvPr/>
        </p:nvSpPr>
        <p:spPr bwMode="auto">
          <a:xfrm>
            <a:off x="1676400" y="3733800"/>
            <a:ext cx="381000" cy="304800"/>
          </a:xfrm>
          <a:prstGeom prst="ellipse">
            <a:avLst/>
          </a:prstGeom>
          <a:solidFill>
            <a:schemeClr val="bg1"/>
          </a:solidFill>
          <a:ln w="28575">
            <a:solidFill>
              <a:srgbClr val="FF99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4</a:t>
            </a:r>
          </a:p>
        </p:txBody>
      </p:sp>
      <p:sp>
        <p:nvSpPr>
          <p:cNvPr id="34827" name="Oval 56">
            <a:extLst>
              <a:ext uri="{FF2B5EF4-FFF2-40B4-BE49-F238E27FC236}">
                <a16:creationId xmlns:a16="http://schemas.microsoft.com/office/drawing/2014/main" id="{5232F13F-3204-454E-A752-FB3F3F84D162}"/>
              </a:ext>
            </a:extLst>
          </p:cNvPr>
          <p:cNvSpPr>
            <a:spLocks noChangeArrowheads="1"/>
          </p:cNvSpPr>
          <p:nvPr/>
        </p:nvSpPr>
        <p:spPr bwMode="auto">
          <a:xfrm>
            <a:off x="1676400" y="4419600"/>
            <a:ext cx="381000" cy="304800"/>
          </a:xfrm>
          <a:prstGeom prst="ellipse">
            <a:avLst/>
          </a:prstGeom>
          <a:noFill/>
          <a:ln w="28575">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5</a:t>
            </a:r>
          </a:p>
        </p:txBody>
      </p:sp>
      <p:sp>
        <p:nvSpPr>
          <p:cNvPr id="34828" name="Oval 66">
            <a:extLst>
              <a:ext uri="{FF2B5EF4-FFF2-40B4-BE49-F238E27FC236}">
                <a16:creationId xmlns:a16="http://schemas.microsoft.com/office/drawing/2014/main" id="{E768161A-44D0-48A9-9052-4EE4390F020F}"/>
              </a:ext>
            </a:extLst>
          </p:cNvPr>
          <p:cNvSpPr>
            <a:spLocks noChangeArrowheads="1"/>
          </p:cNvSpPr>
          <p:nvPr/>
        </p:nvSpPr>
        <p:spPr bwMode="auto">
          <a:xfrm>
            <a:off x="1676400" y="5105400"/>
            <a:ext cx="381000" cy="304800"/>
          </a:xfrm>
          <a:prstGeom prst="ellipse">
            <a:avLst/>
          </a:prstGeom>
          <a:solidFill>
            <a:schemeClr val="bg1"/>
          </a:solidFill>
          <a:ln w="28575">
            <a:solidFill>
              <a:srgbClr val="9966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6</a:t>
            </a:r>
          </a:p>
        </p:txBody>
      </p:sp>
      <p:sp>
        <p:nvSpPr>
          <p:cNvPr id="34829" name="Oval 70">
            <a:extLst>
              <a:ext uri="{FF2B5EF4-FFF2-40B4-BE49-F238E27FC236}">
                <a16:creationId xmlns:a16="http://schemas.microsoft.com/office/drawing/2014/main" id="{48C5D7E6-9D96-4E02-B771-29092DAA9050}"/>
              </a:ext>
            </a:extLst>
          </p:cNvPr>
          <p:cNvSpPr>
            <a:spLocks noChangeArrowheads="1"/>
          </p:cNvSpPr>
          <p:nvPr/>
        </p:nvSpPr>
        <p:spPr bwMode="auto">
          <a:xfrm>
            <a:off x="1676400" y="6062663"/>
            <a:ext cx="381000" cy="304800"/>
          </a:xfrm>
          <a:prstGeom prst="ellipse">
            <a:avLst/>
          </a:prstGeom>
          <a:solidFill>
            <a:schemeClr val="bg1"/>
          </a:solidFill>
          <a:ln w="28575">
            <a:solidFill>
              <a:srgbClr val="CC33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7</a:t>
            </a:r>
          </a:p>
        </p:txBody>
      </p:sp>
      <p:sp>
        <p:nvSpPr>
          <p:cNvPr id="34830" name="Oval 15">
            <a:extLst>
              <a:ext uri="{FF2B5EF4-FFF2-40B4-BE49-F238E27FC236}">
                <a16:creationId xmlns:a16="http://schemas.microsoft.com/office/drawing/2014/main" id="{2122BB2D-1379-471F-AC85-401149CB4FEC}"/>
              </a:ext>
            </a:extLst>
          </p:cNvPr>
          <p:cNvSpPr>
            <a:spLocks noChangeArrowheads="1"/>
          </p:cNvSpPr>
          <p:nvPr/>
        </p:nvSpPr>
        <p:spPr bwMode="auto">
          <a:xfrm>
            <a:off x="6934200" y="5156200"/>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8</a:t>
            </a:r>
          </a:p>
        </p:txBody>
      </p:sp>
      <p:sp>
        <p:nvSpPr>
          <p:cNvPr id="34831" name="Oval 16">
            <a:extLst>
              <a:ext uri="{FF2B5EF4-FFF2-40B4-BE49-F238E27FC236}">
                <a16:creationId xmlns:a16="http://schemas.microsoft.com/office/drawing/2014/main" id="{43972B0A-4BB0-4F83-BF2E-70F429B3E523}"/>
              </a:ext>
            </a:extLst>
          </p:cNvPr>
          <p:cNvSpPr>
            <a:spLocks noChangeArrowheads="1"/>
          </p:cNvSpPr>
          <p:nvPr/>
        </p:nvSpPr>
        <p:spPr bwMode="auto">
          <a:xfrm>
            <a:off x="6934200" y="5867400"/>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9</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C8A67993-F277-4D8A-9BB4-4A5466E4DD37}"/>
              </a:ext>
            </a:extLst>
          </p:cNvPr>
          <p:cNvSpPr>
            <a:spLocks noGrp="1" noChangeArrowheads="1"/>
          </p:cNvSpPr>
          <p:nvPr>
            <p:ph type="title" idx="4294967295"/>
          </p:nvPr>
        </p:nvSpPr>
        <p:spPr>
          <a:xfrm>
            <a:off x="1524001" y="612775"/>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a:t>How to use a Boundary Layers For Exterior Fluid Flow</a:t>
            </a:r>
          </a:p>
        </p:txBody>
      </p:sp>
      <p:sp>
        <p:nvSpPr>
          <p:cNvPr id="36867" name="Text Box 2">
            <a:extLst>
              <a:ext uri="{FF2B5EF4-FFF2-40B4-BE49-F238E27FC236}">
                <a16:creationId xmlns:a16="http://schemas.microsoft.com/office/drawing/2014/main" id="{60376780-8D4C-4996-BD9E-230803C99061}"/>
              </a:ext>
            </a:extLst>
          </p:cNvPr>
          <p:cNvSpPr txBox="1">
            <a:spLocks noChangeArrowheads="1"/>
          </p:cNvSpPr>
          <p:nvPr/>
        </p:nvSpPr>
        <p:spPr bwMode="auto">
          <a:xfrm>
            <a:off x="1981201" y="1671637"/>
            <a:ext cx="788511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100000"/>
              </a:lnSpc>
              <a:spcBef>
                <a:spcPts val="1100"/>
              </a:spcBef>
              <a:spcAft>
                <a:spcPct val="0"/>
              </a:spcAft>
            </a:pPr>
            <a:r>
              <a:rPr lang="en-US" altLang="en-US" sz="1800"/>
              <a:t>With the cursor in the Graphics Window, press the ‘x’, ‘y’, or ‘z’ key to slice through the mesh along an axis. Press the ‘k’ or ‘j’ key to move through the mesh layers. Press ‘q’ to exit this view.</a:t>
            </a:r>
          </a:p>
          <a:p>
            <a:pPr eaLnBrk="1">
              <a:lnSpc>
                <a:spcPct val="100000"/>
              </a:lnSpc>
              <a:spcBef>
                <a:spcPts val="1100"/>
              </a:spcBef>
              <a:spcAft>
                <a:spcPct val="0"/>
              </a:spcAft>
            </a:pPr>
            <a:endParaRPr lang="en-US" altLang="en-US" sz="1800"/>
          </a:p>
        </p:txBody>
      </p:sp>
      <p:pic>
        <p:nvPicPr>
          <p:cNvPr id="36868" name="Picture 3">
            <a:extLst>
              <a:ext uri="{FF2B5EF4-FFF2-40B4-BE49-F238E27FC236}">
                <a16:creationId xmlns:a16="http://schemas.microsoft.com/office/drawing/2014/main" id="{4A48917B-B64B-43D0-9B7B-A40F7C952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2814638"/>
            <a:ext cx="5097463"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1">
            <a:extLst>
              <a:ext uri="{FF2B5EF4-FFF2-40B4-BE49-F238E27FC236}">
                <a16:creationId xmlns:a16="http://schemas.microsoft.com/office/drawing/2014/main" id="{7DB7F907-0A17-4158-BA15-09185489335C}"/>
              </a:ext>
            </a:extLst>
          </p:cNvPr>
          <p:cNvSpPr>
            <a:spLocks noChangeArrowheads="1"/>
          </p:cNvSpPr>
          <p:nvPr/>
        </p:nvSpPr>
        <p:spPr bwMode="auto">
          <a:xfrm>
            <a:off x="2057400" y="3043237"/>
            <a:ext cx="2819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spcBef>
                <a:spcPts val="1100"/>
              </a:spcBef>
              <a:buClr>
                <a:srgbClr val="000000"/>
              </a:buClr>
              <a:buSzPct val="100000"/>
            </a:pPr>
            <a:r>
              <a:rPr lang="en-US" altLang="en-US"/>
              <a:t>As you can see from these steps, we have successfully set boundary layers to the exterior flow of the blade. By doing this we can effectively measure how the air moves around the shape of the blade</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17973DAC-0FA5-426F-B717-B44DC76A3F9E}"/>
              </a:ext>
            </a:extLst>
          </p:cNvPr>
          <p:cNvSpPr>
            <a:spLocks noGrp="1" noChangeArrowheads="1"/>
          </p:cNvSpPr>
          <p:nvPr>
            <p:ph type="title" idx="4294967295"/>
          </p:nvPr>
        </p:nvSpPr>
        <p:spPr>
          <a:xfrm>
            <a:off x="1524001" y="727075"/>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dirty="0"/>
              <a:t>How to use Boundary Layers For Interior Fluid Flow</a:t>
            </a:r>
          </a:p>
        </p:txBody>
      </p:sp>
      <p:sp>
        <p:nvSpPr>
          <p:cNvPr id="38915" name="Text Box 2">
            <a:extLst>
              <a:ext uri="{FF2B5EF4-FFF2-40B4-BE49-F238E27FC236}">
                <a16:creationId xmlns:a16="http://schemas.microsoft.com/office/drawing/2014/main" id="{0BAC499B-A8F8-4659-B353-88A56B6512AE}"/>
              </a:ext>
            </a:extLst>
          </p:cNvPr>
          <p:cNvSpPr txBox="1">
            <a:spLocks noChangeArrowheads="1"/>
          </p:cNvSpPr>
          <p:nvPr/>
        </p:nvSpPr>
        <p:spPr bwMode="auto">
          <a:xfrm>
            <a:off x="2057400" y="1676400"/>
            <a:ext cx="807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100000"/>
              </a:lnSpc>
              <a:spcBef>
                <a:spcPts val="1100"/>
              </a:spcBef>
              <a:spcAft>
                <a:spcPct val="0"/>
              </a:spcAft>
            </a:pPr>
            <a:r>
              <a:rPr lang="en-US" altLang="en-US" sz="2400"/>
              <a:t>In this example we will use boundary layers to analyze interior flow. We will use a elbow pipe and set boundary layers to what would be the fluid flow inside the pipe.</a:t>
            </a:r>
          </a:p>
          <a:p>
            <a:pPr eaLnBrk="1">
              <a:lnSpc>
                <a:spcPct val="100000"/>
              </a:lnSpc>
              <a:spcBef>
                <a:spcPts val="1100"/>
              </a:spcBef>
              <a:spcAft>
                <a:spcPct val="0"/>
              </a:spcAft>
            </a:pPr>
            <a:endParaRPr lang="en-US" altLang="en-US"/>
          </a:p>
        </p:txBody>
      </p:sp>
      <p:pic>
        <p:nvPicPr>
          <p:cNvPr id="38916" name="Picture 3">
            <a:extLst>
              <a:ext uri="{FF2B5EF4-FFF2-40B4-BE49-F238E27FC236}">
                <a16:creationId xmlns:a16="http://schemas.microsoft.com/office/drawing/2014/main" id="{79E295D1-3191-4606-A2FC-24B95AC36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164" y="3490912"/>
            <a:ext cx="42957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B24E65C7-F314-4DC3-86E7-F2E5392B71A8}"/>
              </a:ext>
            </a:extLst>
          </p:cNvPr>
          <p:cNvSpPr>
            <a:spLocks noGrp="1" noChangeArrowheads="1"/>
          </p:cNvSpPr>
          <p:nvPr>
            <p:ph type="title" idx="4294967295"/>
          </p:nvPr>
        </p:nvSpPr>
        <p:spPr>
          <a:xfrm>
            <a:off x="1524001" y="693738"/>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dirty="0"/>
              <a:t>How to use Boundary Layers For Interior Fluid Flow</a:t>
            </a:r>
          </a:p>
        </p:txBody>
      </p:sp>
      <p:sp>
        <p:nvSpPr>
          <p:cNvPr id="40963" name="Text Box 2">
            <a:extLst>
              <a:ext uri="{FF2B5EF4-FFF2-40B4-BE49-F238E27FC236}">
                <a16:creationId xmlns:a16="http://schemas.microsoft.com/office/drawing/2014/main" id="{CB6929D4-98BA-43C7-AC1C-5379A780B2FE}"/>
              </a:ext>
            </a:extLst>
          </p:cNvPr>
          <p:cNvSpPr txBox="1">
            <a:spLocks noChangeArrowheads="1"/>
          </p:cNvSpPr>
          <p:nvPr/>
        </p:nvSpPr>
        <p:spPr bwMode="auto">
          <a:xfrm>
            <a:off x="2438400" y="1676400"/>
            <a:ext cx="685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marL="455613" indent="1588">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100000"/>
              </a:lnSpc>
              <a:spcBef>
                <a:spcPts val="1100"/>
              </a:spcBef>
              <a:spcAft>
                <a:spcPct val="0"/>
              </a:spcAft>
            </a:pPr>
            <a:r>
              <a:rPr lang="en-US" altLang="en-US" sz="2200"/>
              <a:t>To import the model and set boundary layers</a:t>
            </a:r>
          </a:p>
          <a:p>
            <a:pPr lvl="1" eaLnBrk="1">
              <a:lnSpc>
                <a:spcPct val="100000"/>
              </a:lnSpc>
              <a:spcBef>
                <a:spcPts val="1100"/>
              </a:spcBef>
              <a:spcAft>
                <a:spcPct val="0"/>
              </a:spcAft>
            </a:pPr>
            <a:r>
              <a:rPr lang="en-US" altLang="en-US" sz="2200"/>
              <a:t>Click on the File and select Import from the drop-down menu.</a:t>
            </a:r>
          </a:p>
          <a:p>
            <a:pPr lvl="1" eaLnBrk="1">
              <a:lnSpc>
                <a:spcPct val="100000"/>
              </a:lnSpc>
              <a:spcBef>
                <a:spcPts val="1100"/>
              </a:spcBef>
              <a:spcAft>
                <a:spcPct val="0"/>
              </a:spcAft>
            </a:pPr>
            <a:r>
              <a:rPr lang="en-US" altLang="en-US" sz="2200"/>
              <a:t>Browse for the “</a:t>
            </a:r>
            <a:r>
              <a:rPr lang="en-US" altLang="ja-JP" sz="2200"/>
              <a:t>Bend.sat</a:t>
            </a:r>
            <a:r>
              <a:rPr lang="en-US" altLang="en-US" sz="2200"/>
              <a:t>”</a:t>
            </a:r>
            <a:r>
              <a:rPr lang="en-US" altLang="ja-JP" sz="2200"/>
              <a:t> file and click Open.</a:t>
            </a:r>
          </a:p>
          <a:p>
            <a:pPr eaLnBrk="1">
              <a:lnSpc>
                <a:spcPct val="100000"/>
              </a:lnSpc>
              <a:spcBef>
                <a:spcPts val="1100"/>
              </a:spcBef>
              <a:spcAft>
                <a:spcPct val="0"/>
              </a:spcAft>
            </a:pPr>
            <a:endParaRPr lang="en-US" altLang="en-US" sz="2200"/>
          </a:p>
        </p:txBody>
      </p:sp>
      <p:pic>
        <p:nvPicPr>
          <p:cNvPr id="40964" name="Picture 3">
            <a:extLst>
              <a:ext uri="{FF2B5EF4-FFF2-40B4-BE49-F238E27FC236}">
                <a16:creationId xmlns:a16="http://schemas.microsoft.com/office/drawing/2014/main" id="{3457C93E-6316-4830-AD6E-2C4E92811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164" y="3581400"/>
            <a:ext cx="42957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Oval 51">
            <a:extLst>
              <a:ext uri="{FF2B5EF4-FFF2-40B4-BE49-F238E27FC236}">
                <a16:creationId xmlns:a16="http://schemas.microsoft.com/office/drawing/2014/main" id="{962B43AC-E91E-48F1-A0B3-8FFDAE6BD4EE}"/>
              </a:ext>
            </a:extLst>
          </p:cNvPr>
          <p:cNvSpPr>
            <a:spLocks noChangeArrowheads="1"/>
          </p:cNvSpPr>
          <p:nvPr/>
        </p:nvSpPr>
        <p:spPr bwMode="auto">
          <a:xfrm>
            <a:off x="2590800" y="2227263"/>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a:t>
            </a:r>
          </a:p>
        </p:txBody>
      </p:sp>
      <p:sp>
        <p:nvSpPr>
          <p:cNvPr id="40966" name="Oval 54">
            <a:extLst>
              <a:ext uri="{FF2B5EF4-FFF2-40B4-BE49-F238E27FC236}">
                <a16:creationId xmlns:a16="http://schemas.microsoft.com/office/drawing/2014/main" id="{F25A28AE-82D7-46A5-A491-3DA1B3811B5C}"/>
              </a:ext>
            </a:extLst>
          </p:cNvPr>
          <p:cNvSpPr>
            <a:spLocks noChangeArrowheads="1"/>
          </p:cNvSpPr>
          <p:nvPr/>
        </p:nvSpPr>
        <p:spPr bwMode="auto">
          <a:xfrm>
            <a:off x="2590800" y="3022600"/>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2</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13A4B802-BB6B-4186-ABD8-F2C6E3882C53}"/>
              </a:ext>
            </a:extLst>
          </p:cNvPr>
          <p:cNvSpPr>
            <a:spLocks noGrp="1" noChangeArrowheads="1"/>
          </p:cNvSpPr>
          <p:nvPr>
            <p:ph type="title" idx="4294967295"/>
          </p:nvPr>
        </p:nvSpPr>
        <p:spPr>
          <a:xfrm>
            <a:off x="1524001" y="693738"/>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dirty="0"/>
              <a:t>How to use Boundary Layers For Interior Fluid Flow</a:t>
            </a:r>
          </a:p>
        </p:txBody>
      </p:sp>
      <p:sp>
        <p:nvSpPr>
          <p:cNvPr id="43011" name="Text Box 2">
            <a:extLst>
              <a:ext uri="{FF2B5EF4-FFF2-40B4-BE49-F238E27FC236}">
                <a16:creationId xmlns:a16="http://schemas.microsoft.com/office/drawing/2014/main" id="{20A8CACC-B0EC-4661-B7C6-42701AB47FEC}"/>
              </a:ext>
            </a:extLst>
          </p:cNvPr>
          <p:cNvSpPr txBox="1">
            <a:spLocks noChangeArrowheads="1"/>
          </p:cNvSpPr>
          <p:nvPr/>
        </p:nvSpPr>
        <p:spPr bwMode="auto">
          <a:xfrm>
            <a:off x="2286000" y="2971800"/>
            <a:ext cx="426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100000"/>
              </a:lnSpc>
              <a:spcBef>
                <a:spcPts val="1100"/>
              </a:spcBef>
              <a:spcAft>
                <a:spcPct val="0"/>
              </a:spcAft>
            </a:pPr>
            <a:r>
              <a:rPr lang="en-US" altLang="en-US" sz="1800"/>
              <a:t>From the command line, enter:</a:t>
            </a:r>
          </a:p>
          <a:p>
            <a:pPr eaLnBrk="1">
              <a:lnSpc>
                <a:spcPct val="100000"/>
              </a:lnSpc>
              <a:spcBef>
                <a:spcPts val="1100"/>
              </a:spcBef>
              <a:spcAft>
                <a:spcPct val="0"/>
              </a:spcAft>
            </a:pPr>
            <a:r>
              <a:rPr lang="en-US" altLang="en-US" sz="1800" b="1"/>
              <a:t>create brick bounding box volume 1 tight</a:t>
            </a:r>
          </a:p>
          <a:p>
            <a:pPr eaLnBrk="1">
              <a:lnSpc>
                <a:spcPct val="100000"/>
              </a:lnSpc>
              <a:spcBef>
                <a:spcPts val="1100"/>
              </a:spcBef>
              <a:spcAft>
                <a:spcPct val="0"/>
              </a:spcAft>
            </a:pPr>
            <a:r>
              <a:rPr lang="en-US" altLang="en-US" sz="1800"/>
              <a:t>Select Geometry &gt; Volume &gt; Boolean action button.</a:t>
            </a:r>
          </a:p>
          <a:p>
            <a:pPr eaLnBrk="1">
              <a:lnSpc>
                <a:spcPct val="100000"/>
              </a:lnSpc>
              <a:spcBef>
                <a:spcPts val="1100"/>
              </a:spcBef>
              <a:spcAft>
                <a:spcPct val="0"/>
              </a:spcAft>
            </a:pPr>
            <a:r>
              <a:rPr lang="en-US" altLang="en-US" sz="1800"/>
              <a:t>Select Subtract from the drop-down menu.</a:t>
            </a:r>
          </a:p>
          <a:p>
            <a:pPr eaLnBrk="1">
              <a:lnSpc>
                <a:spcPct val="100000"/>
              </a:lnSpc>
              <a:spcBef>
                <a:spcPts val="1100"/>
              </a:spcBef>
              <a:spcAft>
                <a:spcPct val="0"/>
              </a:spcAft>
            </a:pPr>
            <a:r>
              <a:rPr lang="en-US" altLang="en-US" sz="1800"/>
              <a:t>Enter 1 in the Volume ID(s) field and 2 in the From Volume ID(s) field, then press Apply.</a:t>
            </a:r>
          </a:p>
        </p:txBody>
      </p:sp>
      <p:pic>
        <p:nvPicPr>
          <p:cNvPr id="43012" name="Picture 3">
            <a:extLst>
              <a:ext uri="{FF2B5EF4-FFF2-40B4-BE49-F238E27FC236}">
                <a16:creationId xmlns:a16="http://schemas.microsoft.com/office/drawing/2014/main" id="{C6090454-60AB-450F-9FBD-D46E9D4E2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667000"/>
            <a:ext cx="353695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1">
            <a:extLst>
              <a:ext uri="{FF2B5EF4-FFF2-40B4-BE49-F238E27FC236}">
                <a16:creationId xmlns:a16="http://schemas.microsoft.com/office/drawing/2014/main" id="{BBBA3014-CF21-4E9D-9C79-B9B7538C159C}"/>
              </a:ext>
            </a:extLst>
          </p:cNvPr>
          <p:cNvSpPr>
            <a:spLocks noChangeArrowheads="1"/>
          </p:cNvSpPr>
          <p:nvPr/>
        </p:nvSpPr>
        <p:spPr bwMode="auto">
          <a:xfrm>
            <a:off x="1981200" y="16002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spcBef>
                <a:spcPts val="1100"/>
              </a:spcBef>
              <a:buClr>
                <a:srgbClr val="000000"/>
              </a:buClr>
              <a:buSzPct val="100000"/>
            </a:pPr>
            <a:r>
              <a:rPr lang="en-US" altLang="en-US"/>
              <a:t>We want to analyze the fluid flow inside the pipe by setting boundary layers. We will first create a volume going through the pipe. Then we will remove the pipe, leaving us with the flow from inside the pipe. To create a bounding box and remove the pipe:</a:t>
            </a:r>
          </a:p>
        </p:txBody>
      </p:sp>
      <p:sp>
        <p:nvSpPr>
          <p:cNvPr id="43014" name="Rectangle 2">
            <a:extLst>
              <a:ext uri="{FF2B5EF4-FFF2-40B4-BE49-F238E27FC236}">
                <a16:creationId xmlns:a16="http://schemas.microsoft.com/office/drawing/2014/main" id="{26662A9B-0263-4270-9C2C-7780B368D821}"/>
              </a:ext>
            </a:extLst>
          </p:cNvPr>
          <p:cNvSpPr>
            <a:spLocks noChangeArrowheads="1"/>
          </p:cNvSpPr>
          <p:nvPr/>
        </p:nvSpPr>
        <p:spPr bwMode="auto">
          <a:xfrm>
            <a:off x="7010400" y="5029200"/>
            <a:ext cx="32766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spcBef>
                <a:spcPts val="1100"/>
              </a:spcBef>
              <a:buClr>
                <a:srgbClr val="000000"/>
              </a:buClr>
              <a:buSzPct val="100000"/>
            </a:pPr>
            <a:r>
              <a:rPr lang="en-US" altLang="en-US"/>
              <a:t>In the command line, enter: Split volume 3.</a:t>
            </a:r>
          </a:p>
          <a:p>
            <a:pPr eaLnBrk="1">
              <a:spcBef>
                <a:spcPts val="1100"/>
              </a:spcBef>
              <a:buClr>
                <a:srgbClr val="000000"/>
              </a:buClr>
              <a:buSzPct val="100000"/>
            </a:pPr>
            <a:r>
              <a:rPr lang="en-US" altLang="en-US"/>
              <a:t>Click the Delete action button.</a:t>
            </a:r>
          </a:p>
          <a:p>
            <a:pPr eaLnBrk="1">
              <a:spcBef>
                <a:spcPts val="1100"/>
              </a:spcBef>
              <a:buClr>
                <a:srgbClr val="000000"/>
              </a:buClr>
              <a:buSzPct val="100000"/>
            </a:pPr>
            <a:r>
              <a:rPr lang="en-US" altLang="en-US"/>
              <a:t>Enter 3 in the Volume ID(s) field and click Apply.</a:t>
            </a:r>
          </a:p>
        </p:txBody>
      </p:sp>
      <p:sp>
        <p:nvSpPr>
          <p:cNvPr id="43015" name="Oval 51">
            <a:extLst>
              <a:ext uri="{FF2B5EF4-FFF2-40B4-BE49-F238E27FC236}">
                <a16:creationId xmlns:a16="http://schemas.microsoft.com/office/drawing/2014/main" id="{3241F35B-DB08-4FDB-B60A-9E7168D770FF}"/>
              </a:ext>
            </a:extLst>
          </p:cNvPr>
          <p:cNvSpPr>
            <a:spLocks noChangeArrowheads="1"/>
          </p:cNvSpPr>
          <p:nvPr/>
        </p:nvSpPr>
        <p:spPr bwMode="auto">
          <a:xfrm>
            <a:off x="1981200" y="3030538"/>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a:t>
            </a:r>
          </a:p>
        </p:txBody>
      </p:sp>
      <p:sp>
        <p:nvSpPr>
          <p:cNvPr id="43016" name="Oval 54">
            <a:extLst>
              <a:ext uri="{FF2B5EF4-FFF2-40B4-BE49-F238E27FC236}">
                <a16:creationId xmlns:a16="http://schemas.microsoft.com/office/drawing/2014/main" id="{A63059C5-3A4F-462A-B681-A02C464195A2}"/>
              </a:ext>
            </a:extLst>
          </p:cNvPr>
          <p:cNvSpPr>
            <a:spLocks noChangeArrowheads="1"/>
          </p:cNvSpPr>
          <p:nvPr/>
        </p:nvSpPr>
        <p:spPr bwMode="auto">
          <a:xfrm>
            <a:off x="1981200" y="4114800"/>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2</a:t>
            </a:r>
          </a:p>
        </p:txBody>
      </p:sp>
      <p:sp>
        <p:nvSpPr>
          <p:cNvPr id="43017" name="Oval 59">
            <a:extLst>
              <a:ext uri="{FF2B5EF4-FFF2-40B4-BE49-F238E27FC236}">
                <a16:creationId xmlns:a16="http://schemas.microsoft.com/office/drawing/2014/main" id="{ACF85F25-6DE9-4353-B601-6F67F21E5241}"/>
              </a:ext>
            </a:extLst>
          </p:cNvPr>
          <p:cNvSpPr>
            <a:spLocks noChangeArrowheads="1"/>
          </p:cNvSpPr>
          <p:nvPr/>
        </p:nvSpPr>
        <p:spPr bwMode="auto">
          <a:xfrm>
            <a:off x="1981200" y="4800600"/>
            <a:ext cx="381000" cy="304800"/>
          </a:xfrm>
          <a:prstGeom prst="ellipse">
            <a:avLst/>
          </a:prstGeom>
          <a:solidFill>
            <a:schemeClr val="bg1"/>
          </a:solidFill>
          <a:ln w="28575">
            <a:solidFill>
              <a:srgbClr val="339933"/>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3</a:t>
            </a:r>
          </a:p>
        </p:txBody>
      </p:sp>
      <p:sp>
        <p:nvSpPr>
          <p:cNvPr id="43018" name="Oval 61">
            <a:extLst>
              <a:ext uri="{FF2B5EF4-FFF2-40B4-BE49-F238E27FC236}">
                <a16:creationId xmlns:a16="http://schemas.microsoft.com/office/drawing/2014/main" id="{4DFDEAA9-7B19-4BDE-89DC-7052C1E7EAA1}"/>
              </a:ext>
            </a:extLst>
          </p:cNvPr>
          <p:cNvSpPr>
            <a:spLocks noChangeArrowheads="1"/>
          </p:cNvSpPr>
          <p:nvPr/>
        </p:nvSpPr>
        <p:spPr bwMode="auto">
          <a:xfrm>
            <a:off x="1981200" y="5486400"/>
            <a:ext cx="381000" cy="304800"/>
          </a:xfrm>
          <a:prstGeom prst="ellipse">
            <a:avLst/>
          </a:prstGeom>
          <a:solidFill>
            <a:schemeClr val="bg1"/>
          </a:solidFill>
          <a:ln w="28575">
            <a:solidFill>
              <a:srgbClr val="FF99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4</a:t>
            </a:r>
          </a:p>
        </p:txBody>
      </p:sp>
      <p:sp>
        <p:nvSpPr>
          <p:cNvPr id="43019" name="Oval 56">
            <a:extLst>
              <a:ext uri="{FF2B5EF4-FFF2-40B4-BE49-F238E27FC236}">
                <a16:creationId xmlns:a16="http://schemas.microsoft.com/office/drawing/2014/main" id="{F4C26B24-BF01-40F8-9488-FCE455A94470}"/>
              </a:ext>
            </a:extLst>
          </p:cNvPr>
          <p:cNvSpPr>
            <a:spLocks noChangeArrowheads="1"/>
          </p:cNvSpPr>
          <p:nvPr/>
        </p:nvSpPr>
        <p:spPr bwMode="auto">
          <a:xfrm>
            <a:off x="6705600" y="5105400"/>
            <a:ext cx="381000" cy="304800"/>
          </a:xfrm>
          <a:prstGeom prst="ellipse">
            <a:avLst/>
          </a:prstGeom>
          <a:noFill/>
          <a:ln w="28575">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5</a:t>
            </a:r>
          </a:p>
        </p:txBody>
      </p:sp>
      <p:sp>
        <p:nvSpPr>
          <p:cNvPr id="43020" name="Oval 66">
            <a:extLst>
              <a:ext uri="{FF2B5EF4-FFF2-40B4-BE49-F238E27FC236}">
                <a16:creationId xmlns:a16="http://schemas.microsoft.com/office/drawing/2014/main" id="{1F6DF455-370E-4C30-97FB-1F9D72B1175E}"/>
              </a:ext>
            </a:extLst>
          </p:cNvPr>
          <p:cNvSpPr>
            <a:spLocks noChangeArrowheads="1"/>
          </p:cNvSpPr>
          <p:nvPr/>
        </p:nvSpPr>
        <p:spPr bwMode="auto">
          <a:xfrm>
            <a:off x="6705600" y="5791200"/>
            <a:ext cx="381000" cy="304800"/>
          </a:xfrm>
          <a:prstGeom prst="ellipse">
            <a:avLst/>
          </a:prstGeom>
          <a:solidFill>
            <a:schemeClr val="bg1"/>
          </a:solidFill>
          <a:ln w="28575">
            <a:solidFill>
              <a:srgbClr val="9966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6</a:t>
            </a:r>
          </a:p>
        </p:txBody>
      </p:sp>
      <p:sp>
        <p:nvSpPr>
          <p:cNvPr id="43021" name="Oval 70">
            <a:extLst>
              <a:ext uri="{FF2B5EF4-FFF2-40B4-BE49-F238E27FC236}">
                <a16:creationId xmlns:a16="http://schemas.microsoft.com/office/drawing/2014/main" id="{0DEA20CF-BBAC-4993-A1E0-AE6F41653CE7}"/>
              </a:ext>
            </a:extLst>
          </p:cNvPr>
          <p:cNvSpPr>
            <a:spLocks noChangeArrowheads="1"/>
          </p:cNvSpPr>
          <p:nvPr/>
        </p:nvSpPr>
        <p:spPr bwMode="auto">
          <a:xfrm>
            <a:off x="6705600" y="6172200"/>
            <a:ext cx="381000" cy="304800"/>
          </a:xfrm>
          <a:prstGeom prst="ellipse">
            <a:avLst/>
          </a:prstGeom>
          <a:solidFill>
            <a:schemeClr val="bg1"/>
          </a:solidFill>
          <a:ln w="28575">
            <a:solidFill>
              <a:srgbClr val="CC33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7</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6DDE584-8D98-4C01-A9CB-2B3005119A9D}"/>
              </a:ext>
            </a:extLst>
          </p:cNvPr>
          <p:cNvSpPr>
            <a:spLocks noGrp="1" noChangeArrowheads="1"/>
          </p:cNvSpPr>
          <p:nvPr>
            <p:ph type="title" idx="4294967295"/>
          </p:nvPr>
        </p:nvSpPr>
        <p:spPr>
          <a:xfrm>
            <a:off x="1658938" y="541338"/>
            <a:ext cx="6791325" cy="849312"/>
          </a:xfrm>
        </p:spPr>
        <p:txBody>
          <a:bodyPr vert="horz" lIns="90360" tIns="44280" rIns="90360" bIns="44280" rtlCol="0" anchor="ctr">
            <a:norm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a:t>Overview</a:t>
            </a:r>
          </a:p>
        </p:txBody>
      </p:sp>
      <p:sp>
        <p:nvSpPr>
          <p:cNvPr id="6147" name="Rectangle 3">
            <a:extLst>
              <a:ext uri="{FF2B5EF4-FFF2-40B4-BE49-F238E27FC236}">
                <a16:creationId xmlns:a16="http://schemas.microsoft.com/office/drawing/2014/main" id="{83D64A5C-31B0-4F59-B2EA-044AC66C8A85}"/>
              </a:ext>
            </a:extLst>
          </p:cNvPr>
          <p:cNvSpPr>
            <a:spLocks noGrp="1" noChangeArrowheads="1"/>
          </p:cNvSpPr>
          <p:nvPr>
            <p:ph idx="4294967295"/>
          </p:nvPr>
        </p:nvSpPr>
        <p:spPr>
          <a:xfrm>
            <a:off x="1658937" y="1752600"/>
            <a:ext cx="5334000" cy="4114800"/>
          </a:xfrm>
        </p:spPr>
        <p:txBody>
          <a:bodyPr vert="horz" lIns="90360" tIns="44280" rIns="90360" bIns="44280" rtlCol="0">
            <a:normAutofit lnSpcReduction="10000"/>
          </a:bodyPr>
          <a:lstStyle/>
          <a:p>
            <a:pPr marL="0" indent="0">
              <a:lnSpc>
                <a:spcPct val="80000"/>
              </a:lnSpc>
              <a:spcAft>
                <a:spcPct val="0"/>
              </a:spcAft>
              <a:buNone/>
              <a:tabLst>
                <a:tab pos="723900" algn="l"/>
                <a:tab pos="1447800" algn="l"/>
                <a:tab pos="2171700" algn="l"/>
                <a:tab pos="2895600" algn="l"/>
                <a:tab pos="3619500" algn="l"/>
                <a:tab pos="4343400" algn="l"/>
                <a:tab pos="5067300" algn="l"/>
                <a:tab pos="5791200" algn="l"/>
                <a:tab pos="6515100" algn="l"/>
                <a:tab pos="7239000" algn="l"/>
              </a:tabLst>
              <a:defRPr/>
            </a:pPr>
            <a:r>
              <a:rPr lang="en-US" sz="2400" b="1" dirty="0"/>
              <a:t>In this tutorial, you will learn how to use the Cubit boundary layer feature to create a more specific mesh.  A boundary layer is a user-created mesh with specific dimensions, growth rate, and number of layers. In this tutorial you will learn how to:</a:t>
            </a:r>
          </a:p>
          <a:p>
            <a:pPr marL="685800" lvl="1" indent="-227013">
              <a:lnSpc>
                <a:spcPct val="80000"/>
              </a:lnSpc>
              <a:spcBef>
                <a:spcPts val="1100"/>
              </a:spcBef>
              <a:spcAft>
                <a:spcPct val="0"/>
              </a:spcAft>
              <a:buFont typeface="Verdana" charset="0"/>
              <a:buChar char="–"/>
              <a:tabLst>
                <a:tab pos="723900" algn="l"/>
                <a:tab pos="1447800" algn="l"/>
                <a:tab pos="2171700" algn="l"/>
                <a:tab pos="2895600" algn="l"/>
                <a:tab pos="3619500" algn="l"/>
                <a:tab pos="4343400" algn="l"/>
                <a:tab pos="5067300" algn="l"/>
                <a:tab pos="5791200" algn="l"/>
                <a:tab pos="6515100" algn="l"/>
                <a:tab pos="7239000" algn="l"/>
              </a:tabLst>
              <a:defRPr/>
            </a:pPr>
            <a:r>
              <a:rPr lang="en-US" sz="2200" dirty="0">
                <a:latin typeface="Verdana" charset="0"/>
                <a:cs typeface="Verdana" charset="0"/>
              </a:rPr>
              <a:t>Add a boundary layer to a simple geometry model</a:t>
            </a:r>
          </a:p>
          <a:p>
            <a:pPr marL="685800" lvl="1" indent="-227013">
              <a:lnSpc>
                <a:spcPct val="80000"/>
              </a:lnSpc>
              <a:spcBef>
                <a:spcPts val="1100"/>
              </a:spcBef>
              <a:spcAft>
                <a:spcPct val="0"/>
              </a:spcAft>
              <a:buFont typeface="Verdana" charset="0"/>
              <a:buChar char="–"/>
              <a:tabLst>
                <a:tab pos="723900" algn="l"/>
                <a:tab pos="1447800" algn="l"/>
                <a:tab pos="2171700" algn="l"/>
                <a:tab pos="2895600" algn="l"/>
                <a:tab pos="3619500" algn="l"/>
                <a:tab pos="4343400" algn="l"/>
                <a:tab pos="5067300" algn="l"/>
                <a:tab pos="5791200" algn="l"/>
                <a:tab pos="6515100" algn="l"/>
                <a:tab pos="7239000" algn="l"/>
              </a:tabLst>
              <a:defRPr/>
            </a:pPr>
            <a:r>
              <a:rPr lang="en-US" sz="2200" dirty="0">
                <a:latin typeface="Verdana" charset="0"/>
                <a:cs typeface="Verdana" charset="0"/>
              </a:rPr>
              <a:t>How to use boundary layers with exterior flow</a:t>
            </a:r>
          </a:p>
          <a:p>
            <a:pPr marL="685800" lvl="1" indent="-227013">
              <a:lnSpc>
                <a:spcPct val="80000"/>
              </a:lnSpc>
              <a:spcBef>
                <a:spcPts val="1100"/>
              </a:spcBef>
              <a:spcAft>
                <a:spcPct val="0"/>
              </a:spcAft>
              <a:buFont typeface="Verdana" charset="0"/>
              <a:buChar char="–"/>
              <a:tabLst>
                <a:tab pos="723900" algn="l"/>
                <a:tab pos="1447800" algn="l"/>
                <a:tab pos="2171700" algn="l"/>
                <a:tab pos="2895600" algn="l"/>
                <a:tab pos="3619500" algn="l"/>
                <a:tab pos="4343400" algn="l"/>
                <a:tab pos="5067300" algn="l"/>
                <a:tab pos="5791200" algn="l"/>
                <a:tab pos="6515100" algn="l"/>
                <a:tab pos="7239000" algn="l"/>
              </a:tabLst>
              <a:defRPr/>
            </a:pPr>
            <a:r>
              <a:rPr lang="en-US" sz="2200" dirty="0">
                <a:latin typeface="Verdana" charset="0"/>
                <a:cs typeface="Verdana" charset="0"/>
              </a:rPr>
              <a:t>How to use boundary layers with interior flow</a:t>
            </a:r>
          </a:p>
        </p:txBody>
      </p:sp>
      <p:pic>
        <p:nvPicPr>
          <p:cNvPr id="8196" name="Picture 3">
            <a:extLst>
              <a:ext uri="{FF2B5EF4-FFF2-40B4-BE49-F238E27FC236}">
                <a16:creationId xmlns:a16="http://schemas.microsoft.com/office/drawing/2014/main" id="{188B68D9-53DC-460D-85C1-4FD3B3FE6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338" y="3276600"/>
            <a:ext cx="33702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1F03BF68-8F97-435E-969E-9FA841B4BF24}"/>
              </a:ext>
            </a:extLst>
          </p:cNvPr>
          <p:cNvSpPr>
            <a:spLocks noGrp="1" noChangeArrowheads="1"/>
          </p:cNvSpPr>
          <p:nvPr>
            <p:ph type="title" idx="4294967295"/>
          </p:nvPr>
        </p:nvSpPr>
        <p:spPr>
          <a:xfrm>
            <a:off x="1524001" y="617538"/>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dirty="0"/>
              <a:t>How to use Boundary Layers For Interior Fluid Flow</a:t>
            </a:r>
          </a:p>
        </p:txBody>
      </p:sp>
      <p:sp>
        <p:nvSpPr>
          <p:cNvPr id="45059" name="Text Box 2">
            <a:extLst>
              <a:ext uri="{FF2B5EF4-FFF2-40B4-BE49-F238E27FC236}">
                <a16:creationId xmlns:a16="http://schemas.microsoft.com/office/drawing/2014/main" id="{F0965A07-50D6-45C9-AB7D-C7291A4C8871}"/>
              </a:ext>
            </a:extLst>
          </p:cNvPr>
          <p:cNvSpPr txBox="1">
            <a:spLocks noChangeArrowheads="1"/>
          </p:cNvSpPr>
          <p:nvPr/>
        </p:nvSpPr>
        <p:spPr bwMode="auto">
          <a:xfrm>
            <a:off x="2286000" y="2590800"/>
            <a:ext cx="3581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100000"/>
              </a:lnSpc>
              <a:spcBef>
                <a:spcPts val="1100"/>
              </a:spcBef>
              <a:spcAft>
                <a:spcPct val="0"/>
              </a:spcAft>
            </a:pPr>
            <a:r>
              <a:rPr lang="en-US" altLang="en-US" sz="1800"/>
              <a:t>Click on Mesh &gt; Boundary Layer &gt; Create action button.</a:t>
            </a:r>
          </a:p>
          <a:p>
            <a:pPr eaLnBrk="1">
              <a:lnSpc>
                <a:spcPct val="100000"/>
              </a:lnSpc>
              <a:spcBef>
                <a:spcPts val="1100"/>
              </a:spcBef>
              <a:spcAft>
                <a:spcPct val="0"/>
              </a:spcAft>
            </a:pPr>
            <a:r>
              <a:rPr lang="en-US" altLang="en-US" sz="1800"/>
              <a:t>Click the Settings tab.</a:t>
            </a:r>
          </a:p>
          <a:p>
            <a:pPr eaLnBrk="1">
              <a:lnSpc>
                <a:spcPct val="100000"/>
              </a:lnSpc>
              <a:spcBef>
                <a:spcPts val="1100"/>
              </a:spcBef>
              <a:spcAft>
                <a:spcPct val="0"/>
              </a:spcAft>
            </a:pPr>
            <a:r>
              <a:rPr lang="en-US" altLang="en-US" sz="1800"/>
              <a:t>Enter .5 in the First row (a) field.</a:t>
            </a:r>
          </a:p>
          <a:p>
            <a:pPr eaLnBrk="1">
              <a:lnSpc>
                <a:spcPct val="100000"/>
              </a:lnSpc>
              <a:spcBef>
                <a:spcPts val="1100"/>
              </a:spcBef>
              <a:spcAft>
                <a:spcPct val="0"/>
              </a:spcAft>
            </a:pPr>
            <a:r>
              <a:rPr lang="en-US" altLang="en-US" sz="1800"/>
              <a:t>Enter 1.2 in the Growth Factor (b/a) field.</a:t>
            </a:r>
          </a:p>
          <a:p>
            <a:pPr eaLnBrk="1">
              <a:lnSpc>
                <a:spcPct val="100000"/>
              </a:lnSpc>
              <a:spcBef>
                <a:spcPts val="1100"/>
              </a:spcBef>
              <a:spcAft>
                <a:spcPct val="0"/>
              </a:spcAft>
            </a:pPr>
            <a:r>
              <a:rPr lang="en-US" altLang="en-US" sz="1800"/>
              <a:t>Enter 5 in the Number of Layers field.</a:t>
            </a:r>
          </a:p>
          <a:p>
            <a:pPr eaLnBrk="1">
              <a:lnSpc>
                <a:spcPct val="100000"/>
              </a:lnSpc>
              <a:spcBef>
                <a:spcPts val="1100"/>
              </a:spcBef>
              <a:spcAft>
                <a:spcPct val="0"/>
              </a:spcAft>
            </a:pPr>
            <a:r>
              <a:rPr lang="en-US" altLang="en-US" sz="1800"/>
              <a:t>Click Internal Continuity on.</a:t>
            </a:r>
          </a:p>
        </p:txBody>
      </p:sp>
      <p:pic>
        <p:nvPicPr>
          <p:cNvPr id="45060" name="Picture 3">
            <a:extLst>
              <a:ext uri="{FF2B5EF4-FFF2-40B4-BE49-F238E27FC236}">
                <a16:creationId xmlns:a16="http://schemas.microsoft.com/office/drawing/2014/main" id="{8688328A-B71D-4076-A11B-AD9994F1C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2438401"/>
            <a:ext cx="4111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1">
            <a:extLst>
              <a:ext uri="{FF2B5EF4-FFF2-40B4-BE49-F238E27FC236}">
                <a16:creationId xmlns:a16="http://schemas.microsoft.com/office/drawing/2014/main" id="{ACB7FFCA-72D7-4DFB-9641-F9A1F161CEA4}"/>
              </a:ext>
            </a:extLst>
          </p:cNvPr>
          <p:cNvSpPr>
            <a:spLocks noChangeArrowheads="1"/>
          </p:cNvSpPr>
          <p:nvPr/>
        </p:nvSpPr>
        <p:spPr bwMode="auto">
          <a:xfrm>
            <a:off x="1905000" y="1676401"/>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spcBef>
                <a:spcPts val="1100"/>
              </a:spcBef>
              <a:buClr>
                <a:srgbClr val="000000"/>
              </a:buClr>
              <a:buSzPct val="100000"/>
            </a:pPr>
            <a:r>
              <a:rPr lang="en-US" altLang="en-US"/>
              <a:t>The model that remains is the flow that exists inside the pipe. Now we will add boundary layers to the flow to help simulate the properties of the fluid inside.</a:t>
            </a:r>
          </a:p>
        </p:txBody>
      </p:sp>
      <p:sp>
        <p:nvSpPr>
          <p:cNvPr id="45062" name="Rectangle 2">
            <a:extLst>
              <a:ext uri="{FF2B5EF4-FFF2-40B4-BE49-F238E27FC236}">
                <a16:creationId xmlns:a16="http://schemas.microsoft.com/office/drawing/2014/main" id="{4C2A767B-FF1F-4A3F-ADD7-2C2A658B3582}"/>
              </a:ext>
            </a:extLst>
          </p:cNvPr>
          <p:cNvSpPr>
            <a:spLocks noChangeArrowheads="1"/>
          </p:cNvSpPr>
          <p:nvPr/>
        </p:nvSpPr>
        <p:spPr bwMode="auto">
          <a:xfrm>
            <a:off x="6096000" y="5257801"/>
            <a:ext cx="4089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spcBef>
                <a:spcPts val="1100"/>
              </a:spcBef>
              <a:buClr>
                <a:srgbClr val="000000"/>
              </a:buClr>
              <a:buSzPct val="100000"/>
            </a:pPr>
            <a:r>
              <a:rPr lang="en-US" altLang="en-US"/>
              <a:t>Note: The Depth field number will auto-adjust based on the numbers entered in the previous fields. Be sure to adjust your numbers so the depth isn’t greater than your model.</a:t>
            </a:r>
          </a:p>
        </p:txBody>
      </p:sp>
      <p:sp>
        <p:nvSpPr>
          <p:cNvPr id="45063" name="Oval 51">
            <a:extLst>
              <a:ext uri="{FF2B5EF4-FFF2-40B4-BE49-F238E27FC236}">
                <a16:creationId xmlns:a16="http://schemas.microsoft.com/office/drawing/2014/main" id="{DB631B54-3DB6-40C5-832C-926DC3B98297}"/>
              </a:ext>
            </a:extLst>
          </p:cNvPr>
          <p:cNvSpPr>
            <a:spLocks noChangeArrowheads="1"/>
          </p:cNvSpPr>
          <p:nvPr/>
        </p:nvSpPr>
        <p:spPr bwMode="auto">
          <a:xfrm>
            <a:off x="1973263" y="2624138"/>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a:t>
            </a:r>
          </a:p>
        </p:txBody>
      </p:sp>
      <p:sp>
        <p:nvSpPr>
          <p:cNvPr id="45064" name="Oval 54">
            <a:extLst>
              <a:ext uri="{FF2B5EF4-FFF2-40B4-BE49-F238E27FC236}">
                <a16:creationId xmlns:a16="http://schemas.microsoft.com/office/drawing/2014/main" id="{091C561B-1834-47CE-9823-2E7E8614EFAD}"/>
              </a:ext>
            </a:extLst>
          </p:cNvPr>
          <p:cNvSpPr>
            <a:spLocks noChangeArrowheads="1"/>
          </p:cNvSpPr>
          <p:nvPr/>
        </p:nvSpPr>
        <p:spPr bwMode="auto">
          <a:xfrm>
            <a:off x="1973263" y="3319463"/>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2</a:t>
            </a:r>
          </a:p>
        </p:txBody>
      </p:sp>
      <p:sp>
        <p:nvSpPr>
          <p:cNvPr id="45065" name="Oval 59">
            <a:extLst>
              <a:ext uri="{FF2B5EF4-FFF2-40B4-BE49-F238E27FC236}">
                <a16:creationId xmlns:a16="http://schemas.microsoft.com/office/drawing/2014/main" id="{B7C9E986-F08A-43D4-9F55-8139DEE20E3C}"/>
              </a:ext>
            </a:extLst>
          </p:cNvPr>
          <p:cNvSpPr>
            <a:spLocks noChangeArrowheads="1"/>
          </p:cNvSpPr>
          <p:nvPr/>
        </p:nvSpPr>
        <p:spPr bwMode="auto">
          <a:xfrm>
            <a:off x="1973263" y="3733800"/>
            <a:ext cx="381000" cy="304800"/>
          </a:xfrm>
          <a:prstGeom prst="ellipse">
            <a:avLst/>
          </a:prstGeom>
          <a:solidFill>
            <a:schemeClr val="bg1"/>
          </a:solidFill>
          <a:ln w="28575">
            <a:solidFill>
              <a:srgbClr val="339933"/>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3</a:t>
            </a:r>
          </a:p>
        </p:txBody>
      </p:sp>
      <p:sp>
        <p:nvSpPr>
          <p:cNvPr id="45066" name="Oval 61">
            <a:extLst>
              <a:ext uri="{FF2B5EF4-FFF2-40B4-BE49-F238E27FC236}">
                <a16:creationId xmlns:a16="http://schemas.microsoft.com/office/drawing/2014/main" id="{F9A9C91C-8B98-490B-B54F-88C7700DA503}"/>
              </a:ext>
            </a:extLst>
          </p:cNvPr>
          <p:cNvSpPr>
            <a:spLocks noChangeArrowheads="1"/>
          </p:cNvSpPr>
          <p:nvPr/>
        </p:nvSpPr>
        <p:spPr bwMode="auto">
          <a:xfrm>
            <a:off x="1973263" y="4140200"/>
            <a:ext cx="381000" cy="304800"/>
          </a:xfrm>
          <a:prstGeom prst="ellipse">
            <a:avLst/>
          </a:prstGeom>
          <a:solidFill>
            <a:schemeClr val="bg1"/>
          </a:solidFill>
          <a:ln w="28575">
            <a:solidFill>
              <a:srgbClr val="FF99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4</a:t>
            </a:r>
          </a:p>
        </p:txBody>
      </p:sp>
      <p:sp>
        <p:nvSpPr>
          <p:cNvPr id="45067" name="Oval 56">
            <a:extLst>
              <a:ext uri="{FF2B5EF4-FFF2-40B4-BE49-F238E27FC236}">
                <a16:creationId xmlns:a16="http://schemas.microsoft.com/office/drawing/2014/main" id="{D8F91C16-FAD9-40C6-996B-68D5101E0437}"/>
              </a:ext>
            </a:extLst>
          </p:cNvPr>
          <p:cNvSpPr>
            <a:spLocks noChangeArrowheads="1"/>
          </p:cNvSpPr>
          <p:nvPr/>
        </p:nvSpPr>
        <p:spPr bwMode="auto">
          <a:xfrm>
            <a:off x="1973263" y="4826000"/>
            <a:ext cx="381000" cy="304800"/>
          </a:xfrm>
          <a:prstGeom prst="ellipse">
            <a:avLst/>
          </a:prstGeom>
          <a:noFill/>
          <a:ln w="28575">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5</a:t>
            </a:r>
          </a:p>
        </p:txBody>
      </p:sp>
      <p:sp>
        <p:nvSpPr>
          <p:cNvPr id="45068" name="Oval 66">
            <a:extLst>
              <a:ext uri="{FF2B5EF4-FFF2-40B4-BE49-F238E27FC236}">
                <a16:creationId xmlns:a16="http://schemas.microsoft.com/office/drawing/2014/main" id="{5596E1DC-A7A5-40E9-A6EE-AA1DC416995F}"/>
              </a:ext>
            </a:extLst>
          </p:cNvPr>
          <p:cNvSpPr>
            <a:spLocks noChangeArrowheads="1"/>
          </p:cNvSpPr>
          <p:nvPr/>
        </p:nvSpPr>
        <p:spPr bwMode="auto">
          <a:xfrm>
            <a:off x="1973263" y="5511800"/>
            <a:ext cx="381000" cy="304800"/>
          </a:xfrm>
          <a:prstGeom prst="ellipse">
            <a:avLst/>
          </a:prstGeom>
          <a:solidFill>
            <a:schemeClr val="bg1"/>
          </a:solidFill>
          <a:ln w="28575">
            <a:solidFill>
              <a:srgbClr val="9966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6</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CF0A43C7-355B-4D6A-889C-B0DA68FB1291}"/>
              </a:ext>
            </a:extLst>
          </p:cNvPr>
          <p:cNvSpPr>
            <a:spLocks noGrp="1" noChangeArrowheads="1"/>
          </p:cNvSpPr>
          <p:nvPr>
            <p:ph type="title" idx="4294967295"/>
          </p:nvPr>
        </p:nvSpPr>
        <p:spPr>
          <a:xfrm>
            <a:off x="1524001" y="693738"/>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dirty="0"/>
              <a:t>How to use Boundary Layers For Interior Fluid Flow</a:t>
            </a:r>
          </a:p>
        </p:txBody>
      </p:sp>
      <p:sp>
        <p:nvSpPr>
          <p:cNvPr id="47107" name="Text Box 2">
            <a:extLst>
              <a:ext uri="{FF2B5EF4-FFF2-40B4-BE49-F238E27FC236}">
                <a16:creationId xmlns:a16="http://schemas.microsoft.com/office/drawing/2014/main" id="{F0411453-5EF7-40FB-8EFF-FA0D61A6E08F}"/>
              </a:ext>
            </a:extLst>
          </p:cNvPr>
          <p:cNvSpPr txBox="1">
            <a:spLocks noChangeArrowheads="1"/>
          </p:cNvSpPr>
          <p:nvPr/>
        </p:nvSpPr>
        <p:spPr bwMode="auto">
          <a:xfrm>
            <a:off x="2133601" y="2133600"/>
            <a:ext cx="36861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100000"/>
              </a:lnSpc>
              <a:spcBef>
                <a:spcPts val="1100"/>
              </a:spcBef>
              <a:spcAft>
                <a:spcPct val="0"/>
              </a:spcAft>
            </a:pPr>
            <a:r>
              <a:rPr lang="en-US" altLang="en-US" sz="1800"/>
              <a:t>Click on the Association tab.</a:t>
            </a:r>
          </a:p>
          <a:p>
            <a:pPr eaLnBrk="1">
              <a:lnSpc>
                <a:spcPct val="100000"/>
              </a:lnSpc>
              <a:spcBef>
                <a:spcPts val="1100"/>
              </a:spcBef>
              <a:spcAft>
                <a:spcPct val="0"/>
              </a:spcAft>
            </a:pPr>
            <a:r>
              <a:rPr lang="en-US" altLang="en-US" sz="1800"/>
              <a:t>Click the Surface radio button.</a:t>
            </a:r>
          </a:p>
          <a:p>
            <a:pPr eaLnBrk="1">
              <a:lnSpc>
                <a:spcPct val="100000"/>
              </a:lnSpc>
              <a:spcBef>
                <a:spcPts val="1100"/>
              </a:spcBef>
              <a:spcAft>
                <a:spcPct val="0"/>
              </a:spcAft>
            </a:pPr>
            <a:r>
              <a:rPr lang="en-US" altLang="en-US" sz="1800"/>
              <a:t>Enter 123 to 129 in the Surface ID(s) field.</a:t>
            </a:r>
          </a:p>
          <a:p>
            <a:pPr eaLnBrk="1">
              <a:lnSpc>
                <a:spcPct val="100000"/>
              </a:lnSpc>
              <a:spcBef>
                <a:spcPts val="1100"/>
              </a:spcBef>
              <a:spcAft>
                <a:spcPct val="0"/>
              </a:spcAft>
            </a:pPr>
            <a:r>
              <a:rPr lang="en-US" altLang="en-US" sz="1800"/>
              <a:t>Enter 4 in the Volume ID field.</a:t>
            </a:r>
          </a:p>
          <a:p>
            <a:pPr eaLnBrk="1">
              <a:lnSpc>
                <a:spcPct val="100000"/>
              </a:lnSpc>
              <a:spcBef>
                <a:spcPts val="1100"/>
              </a:spcBef>
              <a:spcAft>
                <a:spcPct val="0"/>
              </a:spcAft>
            </a:pPr>
            <a:r>
              <a:rPr lang="en-US" altLang="en-US" sz="1800"/>
              <a:t>Click Add and then Create.</a:t>
            </a:r>
          </a:p>
        </p:txBody>
      </p:sp>
      <p:pic>
        <p:nvPicPr>
          <p:cNvPr id="47108" name="Picture 3">
            <a:extLst>
              <a:ext uri="{FF2B5EF4-FFF2-40B4-BE49-F238E27FC236}">
                <a16:creationId xmlns:a16="http://schemas.microsoft.com/office/drawing/2014/main" id="{37994CBB-7D2F-46EA-B038-42E1681EC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33601"/>
            <a:ext cx="4775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Oval 70">
            <a:extLst>
              <a:ext uri="{FF2B5EF4-FFF2-40B4-BE49-F238E27FC236}">
                <a16:creationId xmlns:a16="http://schemas.microsoft.com/office/drawing/2014/main" id="{211CA347-0694-4D3B-99C0-4E0E55609B8F}"/>
              </a:ext>
            </a:extLst>
          </p:cNvPr>
          <p:cNvSpPr>
            <a:spLocks noChangeArrowheads="1"/>
          </p:cNvSpPr>
          <p:nvPr/>
        </p:nvSpPr>
        <p:spPr bwMode="auto">
          <a:xfrm>
            <a:off x="1820863" y="2166938"/>
            <a:ext cx="381000" cy="304800"/>
          </a:xfrm>
          <a:prstGeom prst="ellipse">
            <a:avLst/>
          </a:prstGeom>
          <a:solidFill>
            <a:schemeClr val="bg1"/>
          </a:solidFill>
          <a:ln w="28575">
            <a:solidFill>
              <a:srgbClr val="CC33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7</a:t>
            </a:r>
          </a:p>
        </p:txBody>
      </p:sp>
      <p:sp>
        <p:nvSpPr>
          <p:cNvPr id="47110" name="Oval 15">
            <a:extLst>
              <a:ext uri="{FF2B5EF4-FFF2-40B4-BE49-F238E27FC236}">
                <a16:creationId xmlns:a16="http://schemas.microsoft.com/office/drawing/2014/main" id="{48944756-E4F9-4C11-AC67-8800DB11F067}"/>
              </a:ext>
            </a:extLst>
          </p:cNvPr>
          <p:cNvSpPr>
            <a:spLocks noChangeArrowheads="1"/>
          </p:cNvSpPr>
          <p:nvPr/>
        </p:nvSpPr>
        <p:spPr bwMode="auto">
          <a:xfrm>
            <a:off x="1820863" y="2590800"/>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8</a:t>
            </a:r>
          </a:p>
        </p:txBody>
      </p:sp>
      <p:sp>
        <p:nvSpPr>
          <p:cNvPr id="47111" name="Oval 16">
            <a:extLst>
              <a:ext uri="{FF2B5EF4-FFF2-40B4-BE49-F238E27FC236}">
                <a16:creationId xmlns:a16="http://schemas.microsoft.com/office/drawing/2014/main" id="{32BF3B06-6037-4AF2-9327-CB78C64FA616}"/>
              </a:ext>
            </a:extLst>
          </p:cNvPr>
          <p:cNvSpPr>
            <a:spLocks noChangeArrowheads="1"/>
          </p:cNvSpPr>
          <p:nvPr/>
        </p:nvSpPr>
        <p:spPr bwMode="auto">
          <a:xfrm>
            <a:off x="1820863" y="2997200"/>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9</a:t>
            </a:r>
          </a:p>
        </p:txBody>
      </p:sp>
      <p:sp>
        <p:nvSpPr>
          <p:cNvPr id="47112" name="Oval 35">
            <a:extLst>
              <a:ext uri="{FF2B5EF4-FFF2-40B4-BE49-F238E27FC236}">
                <a16:creationId xmlns:a16="http://schemas.microsoft.com/office/drawing/2014/main" id="{727A80CB-25BD-4882-B2B0-E6ED3412D9D8}"/>
              </a:ext>
            </a:extLst>
          </p:cNvPr>
          <p:cNvSpPr>
            <a:spLocks noChangeArrowheads="1"/>
          </p:cNvSpPr>
          <p:nvPr/>
        </p:nvSpPr>
        <p:spPr bwMode="auto">
          <a:xfrm>
            <a:off x="1828800" y="3683000"/>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10</a:t>
            </a:r>
          </a:p>
        </p:txBody>
      </p:sp>
      <p:sp>
        <p:nvSpPr>
          <p:cNvPr id="47113" name="Oval 36">
            <a:extLst>
              <a:ext uri="{FF2B5EF4-FFF2-40B4-BE49-F238E27FC236}">
                <a16:creationId xmlns:a16="http://schemas.microsoft.com/office/drawing/2014/main" id="{1D52914A-D346-481C-9C86-A52760BDB148}"/>
              </a:ext>
            </a:extLst>
          </p:cNvPr>
          <p:cNvSpPr>
            <a:spLocks noChangeArrowheads="1"/>
          </p:cNvSpPr>
          <p:nvPr/>
        </p:nvSpPr>
        <p:spPr bwMode="auto">
          <a:xfrm>
            <a:off x="1828800" y="4089400"/>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11</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54396993-BF45-4F57-8E7A-B95AAFEAEAC8}"/>
              </a:ext>
            </a:extLst>
          </p:cNvPr>
          <p:cNvSpPr>
            <a:spLocks noGrp="1" noChangeArrowheads="1"/>
          </p:cNvSpPr>
          <p:nvPr>
            <p:ph type="title" idx="4294967295"/>
          </p:nvPr>
        </p:nvSpPr>
        <p:spPr>
          <a:xfrm>
            <a:off x="1524001" y="617538"/>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dirty="0"/>
              <a:t>How to use Boundary Layers For Interior Fluid Flow</a:t>
            </a:r>
          </a:p>
        </p:txBody>
      </p:sp>
      <p:sp>
        <p:nvSpPr>
          <p:cNvPr id="49155" name="Text Box 2">
            <a:extLst>
              <a:ext uri="{FF2B5EF4-FFF2-40B4-BE49-F238E27FC236}">
                <a16:creationId xmlns:a16="http://schemas.microsoft.com/office/drawing/2014/main" id="{201746EE-5B0E-4288-AA85-220087308299}"/>
              </a:ext>
            </a:extLst>
          </p:cNvPr>
          <p:cNvSpPr txBox="1">
            <a:spLocks noChangeArrowheads="1"/>
          </p:cNvSpPr>
          <p:nvPr/>
        </p:nvSpPr>
        <p:spPr bwMode="auto">
          <a:xfrm>
            <a:off x="2286000" y="2514600"/>
            <a:ext cx="3810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100000"/>
              </a:lnSpc>
              <a:spcBef>
                <a:spcPts val="1100"/>
              </a:spcBef>
              <a:spcAft>
                <a:spcPct val="0"/>
              </a:spcAft>
            </a:pPr>
            <a:r>
              <a:rPr lang="en-US" altLang="en-US" sz="1800"/>
              <a:t>With the same settings on the Command Panel, click Volume &gt; Mesh action button.</a:t>
            </a:r>
          </a:p>
          <a:p>
            <a:pPr eaLnBrk="1">
              <a:lnSpc>
                <a:spcPct val="100000"/>
              </a:lnSpc>
              <a:spcBef>
                <a:spcPts val="1100"/>
              </a:spcBef>
              <a:spcAft>
                <a:spcPct val="0"/>
              </a:spcAft>
            </a:pPr>
            <a:r>
              <a:rPr lang="en-US" altLang="en-US" sz="1800"/>
              <a:t>Enter 4 in the Select Entities to Mesh field.</a:t>
            </a:r>
          </a:p>
          <a:p>
            <a:pPr eaLnBrk="1">
              <a:lnSpc>
                <a:spcPct val="100000"/>
              </a:lnSpc>
              <a:spcBef>
                <a:spcPts val="1100"/>
              </a:spcBef>
              <a:spcAft>
                <a:spcPct val="0"/>
              </a:spcAft>
            </a:pPr>
            <a:r>
              <a:rPr lang="en-US" altLang="en-US" sz="1800"/>
              <a:t>Select Sweep from the drop-down menu.</a:t>
            </a:r>
          </a:p>
          <a:p>
            <a:pPr eaLnBrk="1">
              <a:lnSpc>
                <a:spcPct val="100000"/>
              </a:lnSpc>
              <a:spcBef>
                <a:spcPts val="1100"/>
              </a:spcBef>
              <a:spcAft>
                <a:spcPct val="0"/>
              </a:spcAft>
            </a:pPr>
            <a:r>
              <a:rPr lang="en-US" altLang="en-US" sz="1800"/>
              <a:t>Enter 121 in the Source Surface ID(s) field.</a:t>
            </a:r>
          </a:p>
          <a:p>
            <a:pPr eaLnBrk="1">
              <a:lnSpc>
                <a:spcPct val="100000"/>
              </a:lnSpc>
              <a:spcBef>
                <a:spcPts val="1100"/>
              </a:spcBef>
              <a:spcAft>
                <a:spcPct val="0"/>
              </a:spcAft>
            </a:pPr>
            <a:r>
              <a:rPr lang="en-US" altLang="en-US" sz="1800"/>
              <a:t>Enter 122 in the Target Surface ID field.</a:t>
            </a:r>
          </a:p>
          <a:p>
            <a:pPr eaLnBrk="1">
              <a:lnSpc>
                <a:spcPct val="100000"/>
              </a:lnSpc>
              <a:spcBef>
                <a:spcPts val="1100"/>
              </a:spcBef>
              <a:spcAft>
                <a:spcPct val="0"/>
              </a:spcAft>
            </a:pPr>
            <a:r>
              <a:rPr lang="en-US" altLang="en-US" sz="1800"/>
              <a:t>Click Apply Scheme and then click Mesh.</a:t>
            </a:r>
          </a:p>
        </p:txBody>
      </p:sp>
      <p:pic>
        <p:nvPicPr>
          <p:cNvPr id="49156" name="Picture 3">
            <a:extLst>
              <a:ext uri="{FF2B5EF4-FFF2-40B4-BE49-F238E27FC236}">
                <a16:creationId xmlns:a16="http://schemas.microsoft.com/office/drawing/2014/main" id="{5A1D6A9F-B87D-4446-84AF-0C07267C1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667001"/>
            <a:ext cx="42862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1">
            <a:extLst>
              <a:ext uri="{FF2B5EF4-FFF2-40B4-BE49-F238E27FC236}">
                <a16:creationId xmlns:a16="http://schemas.microsoft.com/office/drawing/2014/main" id="{A4375140-5ECD-4586-8268-1F6AAEC676D8}"/>
              </a:ext>
            </a:extLst>
          </p:cNvPr>
          <p:cNvSpPr>
            <a:spLocks noChangeArrowheads="1"/>
          </p:cNvSpPr>
          <p:nvPr/>
        </p:nvSpPr>
        <p:spPr bwMode="auto">
          <a:xfrm>
            <a:off x="1828800" y="1600201"/>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spcBef>
                <a:spcPts val="1100"/>
              </a:spcBef>
              <a:buClr>
                <a:srgbClr val="000000"/>
              </a:buClr>
              <a:buSzPct val="100000"/>
            </a:pPr>
            <a:r>
              <a:rPr lang="en-US" altLang="en-US"/>
              <a:t>Now that we have boundary layers throughout the model, we can mesh it. To mesh the model:</a:t>
            </a:r>
          </a:p>
        </p:txBody>
      </p:sp>
      <p:sp>
        <p:nvSpPr>
          <p:cNvPr id="49158" name="Oval 51">
            <a:extLst>
              <a:ext uri="{FF2B5EF4-FFF2-40B4-BE49-F238E27FC236}">
                <a16:creationId xmlns:a16="http://schemas.microsoft.com/office/drawing/2014/main" id="{94583A73-0BA4-472E-BD64-C36B570E1870}"/>
              </a:ext>
            </a:extLst>
          </p:cNvPr>
          <p:cNvSpPr>
            <a:spLocks noChangeArrowheads="1"/>
          </p:cNvSpPr>
          <p:nvPr/>
        </p:nvSpPr>
        <p:spPr bwMode="auto">
          <a:xfrm>
            <a:off x="1947863" y="2582863"/>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a:t>
            </a:r>
          </a:p>
        </p:txBody>
      </p:sp>
      <p:sp>
        <p:nvSpPr>
          <p:cNvPr id="49159" name="Oval 54">
            <a:extLst>
              <a:ext uri="{FF2B5EF4-FFF2-40B4-BE49-F238E27FC236}">
                <a16:creationId xmlns:a16="http://schemas.microsoft.com/office/drawing/2014/main" id="{74D7DA19-2DCE-4DB3-994A-479E536B5B03}"/>
              </a:ext>
            </a:extLst>
          </p:cNvPr>
          <p:cNvSpPr>
            <a:spLocks noChangeArrowheads="1"/>
          </p:cNvSpPr>
          <p:nvPr/>
        </p:nvSpPr>
        <p:spPr bwMode="auto">
          <a:xfrm>
            <a:off x="1947863" y="3505200"/>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2</a:t>
            </a:r>
          </a:p>
        </p:txBody>
      </p:sp>
      <p:sp>
        <p:nvSpPr>
          <p:cNvPr id="49160" name="Oval 59">
            <a:extLst>
              <a:ext uri="{FF2B5EF4-FFF2-40B4-BE49-F238E27FC236}">
                <a16:creationId xmlns:a16="http://schemas.microsoft.com/office/drawing/2014/main" id="{6F1545B8-11D1-43A3-ADF8-0ACF170C663B}"/>
              </a:ext>
            </a:extLst>
          </p:cNvPr>
          <p:cNvSpPr>
            <a:spLocks noChangeArrowheads="1"/>
          </p:cNvSpPr>
          <p:nvPr/>
        </p:nvSpPr>
        <p:spPr bwMode="auto">
          <a:xfrm>
            <a:off x="1947863" y="4216400"/>
            <a:ext cx="381000" cy="304800"/>
          </a:xfrm>
          <a:prstGeom prst="ellipse">
            <a:avLst/>
          </a:prstGeom>
          <a:solidFill>
            <a:schemeClr val="bg1"/>
          </a:solidFill>
          <a:ln w="28575">
            <a:solidFill>
              <a:srgbClr val="339933"/>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3</a:t>
            </a:r>
          </a:p>
        </p:txBody>
      </p:sp>
      <p:sp>
        <p:nvSpPr>
          <p:cNvPr id="49161" name="Oval 61">
            <a:extLst>
              <a:ext uri="{FF2B5EF4-FFF2-40B4-BE49-F238E27FC236}">
                <a16:creationId xmlns:a16="http://schemas.microsoft.com/office/drawing/2014/main" id="{A810363C-3898-4A2F-A05A-9DB0E796BA6D}"/>
              </a:ext>
            </a:extLst>
          </p:cNvPr>
          <p:cNvSpPr>
            <a:spLocks noChangeArrowheads="1"/>
          </p:cNvSpPr>
          <p:nvPr/>
        </p:nvSpPr>
        <p:spPr bwMode="auto">
          <a:xfrm>
            <a:off x="1947863" y="4876800"/>
            <a:ext cx="381000" cy="304800"/>
          </a:xfrm>
          <a:prstGeom prst="ellipse">
            <a:avLst/>
          </a:prstGeom>
          <a:solidFill>
            <a:schemeClr val="bg1"/>
          </a:solidFill>
          <a:ln w="28575">
            <a:solidFill>
              <a:srgbClr val="FF99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4</a:t>
            </a:r>
          </a:p>
        </p:txBody>
      </p:sp>
      <p:sp>
        <p:nvSpPr>
          <p:cNvPr id="49162" name="Oval 56">
            <a:extLst>
              <a:ext uri="{FF2B5EF4-FFF2-40B4-BE49-F238E27FC236}">
                <a16:creationId xmlns:a16="http://schemas.microsoft.com/office/drawing/2014/main" id="{56F90B55-E868-432D-8D4D-204647ABFCED}"/>
              </a:ext>
            </a:extLst>
          </p:cNvPr>
          <p:cNvSpPr>
            <a:spLocks noChangeArrowheads="1"/>
          </p:cNvSpPr>
          <p:nvPr/>
        </p:nvSpPr>
        <p:spPr bwMode="auto">
          <a:xfrm>
            <a:off x="1947863" y="5562600"/>
            <a:ext cx="381000" cy="304800"/>
          </a:xfrm>
          <a:prstGeom prst="ellipse">
            <a:avLst/>
          </a:prstGeom>
          <a:noFill/>
          <a:ln w="28575">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5</a:t>
            </a:r>
          </a:p>
        </p:txBody>
      </p:sp>
      <p:sp>
        <p:nvSpPr>
          <p:cNvPr id="49163" name="Oval 66">
            <a:extLst>
              <a:ext uri="{FF2B5EF4-FFF2-40B4-BE49-F238E27FC236}">
                <a16:creationId xmlns:a16="http://schemas.microsoft.com/office/drawing/2014/main" id="{C3E13B5D-9445-4C51-9E14-33824D7E13D1}"/>
              </a:ext>
            </a:extLst>
          </p:cNvPr>
          <p:cNvSpPr>
            <a:spLocks noChangeArrowheads="1"/>
          </p:cNvSpPr>
          <p:nvPr/>
        </p:nvSpPr>
        <p:spPr bwMode="auto">
          <a:xfrm>
            <a:off x="1947863" y="6265863"/>
            <a:ext cx="381000" cy="304800"/>
          </a:xfrm>
          <a:prstGeom prst="ellipse">
            <a:avLst/>
          </a:prstGeom>
          <a:solidFill>
            <a:schemeClr val="bg1"/>
          </a:solidFill>
          <a:ln w="28575">
            <a:solidFill>
              <a:srgbClr val="9966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6</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ED312005-7D80-47E6-8033-958113099613}"/>
              </a:ext>
            </a:extLst>
          </p:cNvPr>
          <p:cNvSpPr>
            <a:spLocks noGrp="1" noChangeArrowheads="1"/>
          </p:cNvSpPr>
          <p:nvPr>
            <p:ph type="title" idx="4294967295"/>
          </p:nvPr>
        </p:nvSpPr>
        <p:spPr>
          <a:xfrm>
            <a:off x="1524001" y="736600"/>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dirty="0"/>
              <a:t>How to use Boundary Layers For Interior Fluid Flow</a:t>
            </a:r>
          </a:p>
        </p:txBody>
      </p:sp>
      <p:sp>
        <p:nvSpPr>
          <p:cNvPr id="51203" name="Text Box 2">
            <a:extLst>
              <a:ext uri="{FF2B5EF4-FFF2-40B4-BE49-F238E27FC236}">
                <a16:creationId xmlns:a16="http://schemas.microsoft.com/office/drawing/2014/main" id="{3C5AB0AC-DBBB-4248-A159-1A3DCDC405FE}"/>
              </a:ext>
            </a:extLst>
          </p:cNvPr>
          <p:cNvSpPr txBox="1">
            <a:spLocks noChangeArrowheads="1"/>
          </p:cNvSpPr>
          <p:nvPr/>
        </p:nvSpPr>
        <p:spPr bwMode="auto">
          <a:xfrm>
            <a:off x="2057401" y="1947862"/>
            <a:ext cx="5972175"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100000"/>
              </a:lnSpc>
              <a:spcBef>
                <a:spcPts val="1100"/>
              </a:spcBef>
              <a:spcAft>
                <a:spcPct val="0"/>
              </a:spcAft>
            </a:pPr>
            <a:r>
              <a:rPr lang="en-US" altLang="en-US" sz="1800"/>
              <a:t>Select the volume and right-click.  Click Delete Mesh.</a:t>
            </a:r>
          </a:p>
          <a:p>
            <a:pPr eaLnBrk="1">
              <a:lnSpc>
                <a:spcPct val="100000"/>
              </a:lnSpc>
              <a:spcBef>
                <a:spcPts val="1100"/>
              </a:spcBef>
              <a:spcAft>
                <a:spcPct val="0"/>
              </a:spcAft>
            </a:pPr>
            <a:r>
              <a:rPr lang="en-US" altLang="en-US" sz="1800"/>
              <a:t>Click the Intervals action button.</a:t>
            </a:r>
          </a:p>
          <a:p>
            <a:pPr eaLnBrk="1">
              <a:lnSpc>
                <a:spcPct val="100000"/>
              </a:lnSpc>
              <a:spcBef>
                <a:spcPts val="1100"/>
              </a:spcBef>
              <a:spcAft>
                <a:spcPct val="0"/>
              </a:spcAft>
            </a:pPr>
            <a:r>
              <a:rPr lang="en-US" altLang="en-US" sz="1800"/>
              <a:t>Enter 4 in the Select Volumes field.</a:t>
            </a:r>
          </a:p>
          <a:p>
            <a:pPr eaLnBrk="1">
              <a:lnSpc>
                <a:spcPct val="100000"/>
              </a:lnSpc>
              <a:spcBef>
                <a:spcPts val="1100"/>
              </a:spcBef>
              <a:spcAft>
                <a:spcPct val="0"/>
              </a:spcAft>
            </a:pPr>
            <a:r>
              <a:rPr lang="en-US" altLang="en-US" sz="1800"/>
              <a:t>Adjust the slider to specify a finer or coarser mesh.</a:t>
            </a:r>
          </a:p>
          <a:p>
            <a:pPr eaLnBrk="1">
              <a:lnSpc>
                <a:spcPct val="100000"/>
              </a:lnSpc>
              <a:spcBef>
                <a:spcPts val="1100"/>
              </a:spcBef>
              <a:spcAft>
                <a:spcPct val="0"/>
              </a:spcAft>
            </a:pPr>
            <a:r>
              <a:rPr lang="en-US" altLang="en-US" sz="1800"/>
              <a:t>Click Apply then Mesh.</a:t>
            </a:r>
          </a:p>
        </p:txBody>
      </p:sp>
      <p:pic>
        <p:nvPicPr>
          <p:cNvPr id="51204" name="Picture 4">
            <a:extLst>
              <a:ext uri="{FF2B5EF4-FFF2-40B4-BE49-F238E27FC236}">
                <a16:creationId xmlns:a16="http://schemas.microsoft.com/office/drawing/2014/main" id="{A2FBD06C-D1BE-4501-9FEE-0C0367E7D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4462462"/>
            <a:ext cx="3332163"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1">
            <a:extLst>
              <a:ext uri="{FF2B5EF4-FFF2-40B4-BE49-F238E27FC236}">
                <a16:creationId xmlns:a16="http://schemas.microsoft.com/office/drawing/2014/main" id="{4328630C-B49F-476B-9E81-0E480EE7EDEB}"/>
              </a:ext>
            </a:extLst>
          </p:cNvPr>
          <p:cNvSpPr>
            <a:spLocks noChangeArrowheads="1"/>
          </p:cNvSpPr>
          <p:nvPr/>
        </p:nvSpPr>
        <p:spPr bwMode="auto">
          <a:xfrm>
            <a:off x="1752600" y="5300662"/>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spcBef>
                <a:spcPts val="1100"/>
              </a:spcBef>
              <a:buClr>
                <a:srgbClr val="000000"/>
              </a:buClr>
              <a:buSzPct val="100000"/>
            </a:pPr>
            <a:r>
              <a:rPr lang="en-US" altLang="en-US"/>
              <a:t>Note: The mesh size can be adjusted to generate a desired mesh.</a:t>
            </a:r>
          </a:p>
        </p:txBody>
      </p:sp>
      <p:sp>
        <p:nvSpPr>
          <p:cNvPr id="51206" name="Oval 70">
            <a:extLst>
              <a:ext uri="{FF2B5EF4-FFF2-40B4-BE49-F238E27FC236}">
                <a16:creationId xmlns:a16="http://schemas.microsoft.com/office/drawing/2014/main" id="{FB62111C-9C19-4BCC-8CF2-123BEA2ADD43}"/>
              </a:ext>
            </a:extLst>
          </p:cNvPr>
          <p:cNvSpPr>
            <a:spLocks noChangeArrowheads="1"/>
          </p:cNvSpPr>
          <p:nvPr/>
        </p:nvSpPr>
        <p:spPr bwMode="auto">
          <a:xfrm>
            <a:off x="1744663" y="1981200"/>
            <a:ext cx="381000" cy="304800"/>
          </a:xfrm>
          <a:prstGeom prst="ellipse">
            <a:avLst/>
          </a:prstGeom>
          <a:solidFill>
            <a:schemeClr val="bg1"/>
          </a:solidFill>
          <a:ln w="28575">
            <a:solidFill>
              <a:srgbClr val="CC33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7</a:t>
            </a:r>
          </a:p>
        </p:txBody>
      </p:sp>
      <p:sp>
        <p:nvSpPr>
          <p:cNvPr id="51207" name="Oval 15">
            <a:extLst>
              <a:ext uri="{FF2B5EF4-FFF2-40B4-BE49-F238E27FC236}">
                <a16:creationId xmlns:a16="http://schemas.microsoft.com/office/drawing/2014/main" id="{08DF1B5A-E5AE-4180-A7EA-E426A38C2930}"/>
              </a:ext>
            </a:extLst>
          </p:cNvPr>
          <p:cNvSpPr>
            <a:spLocks noChangeArrowheads="1"/>
          </p:cNvSpPr>
          <p:nvPr/>
        </p:nvSpPr>
        <p:spPr bwMode="auto">
          <a:xfrm>
            <a:off x="1744663" y="2405062"/>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8</a:t>
            </a:r>
          </a:p>
        </p:txBody>
      </p:sp>
      <p:sp>
        <p:nvSpPr>
          <p:cNvPr id="51208" name="Oval 16">
            <a:extLst>
              <a:ext uri="{FF2B5EF4-FFF2-40B4-BE49-F238E27FC236}">
                <a16:creationId xmlns:a16="http://schemas.microsoft.com/office/drawing/2014/main" id="{7F7F74D3-0EBB-4C1B-BB2F-9016767B476F}"/>
              </a:ext>
            </a:extLst>
          </p:cNvPr>
          <p:cNvSpPr>
            <a:spLocks noChangeArrowheads="1"/>
          </p:cNvSpPr>
          <p:nvPr/>
        </p:nvSpPr>
        <p:spPr bwMode="auto">
          <a:xfrm>
            <a:off x="1744663" y="2811462"/>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9</a:t>
            </a:r>
          </a:p>
        </p:txBody>
      </p:sp>
      <p:sp>
        <p:nvSpPr>
          <p:cNvPr id="51209" name="Oval 35">
            <a:extLst>
              <a:ext uri="{FF2B5EF4-FFF2-40B4-BE49-F238E27FC236}">
                <a16:creationId xmlns:a16="http://schemas.microsoft.com/office/drawing/2014/main" id="{F1740023-7E79-4BC3-94A7-6A8BD1CD0F0B}"/>
              </a:ext>
            </a:extLst>
          </p:cNvPr>
          <p:cNvSpPr>
            <a:spLocks noChangeArrowheads="1"/>
          </p:cNvSpPr>
          <p:nvPr/>
        </p:nvSpPr>
        <p:spPr bwMode="auto">
          <a:xfrm>
            <a:off x="1752600" y="3217862"/>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10</a:t>
            </a:r>
          </a:p>
        </p:txBody>
      </p:sp>
      <p:sp>
        <p:nvSpPr>
          <p:cNvPr id="51210" name="Oval 36">
            <a:extLst>
              <a:ext uri="{FF2B5EF4-FFF2-40B4-BE49-F238E27FC236}">
                <a16:creationId xmlns:a16="http://schemas.microsoft.com/office/drawing/2014/main" id="{15380813-3157-4999-8A8C-F49D6FC8E2C1}"/>
              </a:ext>
            </a:extLst>
          </p:cNvPr>
          <p:cNvSpPr>
            <a:spLocks noChangeArrowheads="1"/>
          </p:cNvSpPr>
          <p:nvPr/>
        </p:nvSpPr>
        <p:spPr bwMode="auto">
          <a:xfrm>
            <a:off x="1752600" y="3641725"/>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11</a:t>
            </a:r>
          </a:p>
        </p:txBody>
      </p:sp>
      <p:pic>
        <p:nvPicPr>
          <p:cNvPr id="51211" name="Picture 2">
            <a:extLst>
              <a:ext uri="{FF2B5EF4-FFF2-40B4-BE49-F238E27FC236}">
                <a16:creationId xmlns:a16="http://schemas.microsoft.com/office/drawing/2014/main" id="{3EB8A2CC-DF10-42E8-BA88-3B19A9242A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1" y="1795462"/>
            <a:ext cx="26320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Oval 3">
            <a:extLst>
              <a:ext uri="{FF2B5EF4-FFF2-40B4-BE49-F238E27FC236}">
                <a16:creationId xmlns:a16="http://schemas.microsoft.com/office/drawing/2014/main" id="{AFB4FCA2-644D-4C55-A2BD-C4F635359D42}"/>
              </a:ext>
            </a:extLst>
          </p:cNvPr>
          <p:cNvSpPr>
            <a:spLocks noChangeArrowheads="1"/>
          </p:cNvSpPr>
          <p:nvPr/>
        </p:nvSpPr>
        <p:spPr bwMode="auto">
          <a:xfrm>
            <a:off x="8421688" y="2070100"/>
            <a:ext cx="533400" cy="5334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ea typeface="Microsoft YaHei" panose="020B0503020204020204" pitchFamily="34" charset="-122"/>
            </a:endParaRPr>
          </a:p>
        </p:txBody>
      </p:sp>
      <p:sp>
        <p:nvSpPr>
          <p:cNvPr id="51213" name="Oval 15">
            <a:extLst>
              <a:ext uri="{FF2B5EF4-FFF2-40B4-BE49-F238E27FC236}">
                <a16:creationId xmlns:a16="http://schemas.microsoft.com/office/drawing/2014/main" id="{A887A7E9-C81F-4E0F-B5FD-F57C9A667AF1}"/>
              </a:ext>
            </a:extLst>
          </p:cNvPr>
          <p:cNvSpPr>
            <a:spLocks noChangeArrowheads="1"/>
          </p:cNvSpPr>
          <p:nvPr/>
        </p:nvSpPr>
        <p:spPr bwMode="auto">
          <a:xfrm>
            <a:off x="8088313" y="2655887"/>
            <a:ext cx="533400" cy="5334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ea typeface="Microsoft YaHei" panose="020B0503020204020204" pitchFamily="34" charset="-122"/>
            </a:endParaRPr>
          </a:p>
        </p:txBody>
      </p:sp>
      <p:sp>
        <p:nvSpPr>
          <p:cNvPr id="51214" name="Oval 16">
            <a:extLst>
              <a:ext uri="{FF2B5EF4-FFF2-40B4-BE49-F238E27FC236}">
                <a16:creationId xmlns:a16="http://schemas.microsoft.com/office/drawing/2014/main" id="{739BA7EE-D59E-40D7-8D4D-B75DF9585C9F}"/>
              </a:ext>
            </a:extLst>
          </p:cNvPr>
          <p:cNvSpPr>
            <a:spLocks noChangeArrowheads="1"/>
          </p:cNvSpPr>
          <p:nvPr/>
        </p:nvSpPr>
        <p:spPr bwMode="auto">
          <a:xfrm>
            <a:off x="8067675" y="3952875"/>
            <a:ext cx="533400" cy="5334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ea typeface="Microsoft YaHei" panose="020B0503020204020204" pitchFamily="34" charset="-122"/>
            </a:endParaRPr>
          </a:p>
        </p:txBody>
      </p:sp>
      <p:sp>
        <p:nvSpPr>
          <p:cNvPr id="51215" name="Oval 17">
            <a:extLst>
              <a:ext uri="{FF2B5EF4-FFF2-40B4-BE49-F238E27FC236}">
                <a16:creationId xmlns:a16="http://schemas.microsoft.com/office/drawing/2014/main" id="{11FDE089-7ABA-4474-8670-0FC521EFD3F9}"/>
              </a:ext>
            </a:extLst>
          </p:cNvPr>
          <p:cNvSpPr>
            <a:spLocks noChangeArrowheads="1"/>
          </p:cNvSpPr>
          <p:nvPr/>
        </p:nvSpPr>
        <p:spPr bwMode="auto">
          <a:xfrm>
            <a:off x="7924800" y="5294313"/>
            <a:ext cx="298450" cy="258763"/>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ea typeface="Microsoft YaHei" panose="020B0503020204020204" pitchFamily="34" charset="-122"/>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4F0FB9BA-8BC8-461C-B396-2B53757FE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2144712"/>
            <a:ext cx="35337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 name="Rectangle 1">
            <a:extLst>
              <a:ext uri="{FF2B5EF4-FFF2-40B4-BE49-F238E27FC236}">
                <a16:creationId xmlns:a16="http://schemas.microsoft.com/office/drawing/2014/main" id="{D365590A-52DD-4E96-BB0C-146D480D0D4E}"/>
              </a:ext>
            </a:extLst>
          </p:cNvPr>
          <p:cNvSpPr>
            <a:spLocks noGrp="1" noChangeArrowheads="1"/>
          </p:cNvSpPr>
          <p:nvPr>
            <p:ph type="title" idx="4294967295"/>
          </p:nvPr>
        </p:nvSpPr>
        <p:spPr>
          <a:xfrm>
            <a:off x="1524001" y="628650"/>
            <a:ext cx="6791325" cy="849312"/>
          </a:xfrm>
        </p:spPr>
        <p:txBody>
          <a:bodyPr vert="horz" lIns="90360" tIns="44280" rIns="90360" bIns="44280" rtlCol="0" anchor="ctr">
            <a:normAutofit/>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a:t>Boundary Layer in GUI</a:t>
            </a:r>
          </a:p>
        </p:txBody>
      </p:sp>
      <p:sp>
        <p:nvSpPr>
          <p:cNvPr id="10244" name="Oval 12">
            <a:extLst>
              <a:ext uri="{FF2B5EF4-FFF2-40B4-BE49-F238E27FC236}">
                <a16:creationId xmlns:a16="http://schemas.microsoft.com/office/drawing/2014/main" id="{8F1E5365-9A02-454C-AF2B-1A77AD72A1DF}"/>
              </a:ext>
            </a:extLst>
          </p:cNvPr>
          <p:cNvSpPr>
            <a:spLocks noChangeArrowheads="1"/>
          </p:cNvSpPr>
          <p:nvPr/>
        </p:nvSpPr>
        <p:spPr bwMode="auto">
          <a:xfrm>
            <a:off x="4086225" y="3033712"/>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ea typeface="Microsoft YaHei" panose="020B0503020204020204" pitchFamily="34" charset="-122"/>
              </a:rPr>
              <a:t>1</a:t>
            </a:r>
          </a:p>
        </p:txBody>
      </p:sp>
      <p:sp>
        <p:nvSpPr>
          <p:cNvPr id="10245" name="Oval 13">
            <a:extLst>
              <a:ext uri="{FF2B5EF4-FFF2-40B4-BE49-F238E27FC236}">
                <a16:creationId xmlns:a16="http://schemas.microsoft.com/office/drawing/2014/main" id="{5BCBAB15-812E-4F9C-8981-B26B6DB761C5}"/>
              </a:ext>
            </a:extLst>
          </p:cNvPr>
          <p:cNvSpPr>
            <a:spLocks noChangeArrowheads="1"/>
          </p:cNvSpPr>
          <p:nvPr/>
        </p:nvSpPr>
        <p:spPr bwMode="auto">
          <a:xfrm>
            <a:off x="5824538" y="3868737"/>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ea typeface="Microsoft YaHei" panose="020B0503020204020204" pitchFamily="34" charset="-122"/>
              </a:rPr>
              <a:t>2</a:t>
            </a:r>
          </a:p>
        </p:txBody>
      </p:sp>
      <p:sp>
        <p:nvSpPr>
          <p:cNvPr id="10246" name="AutoShape 14">
            <a:extLst>
              <a:ext uri="{FF2B5EF4-FFF2-40B4-BE49-F238E27FC236}">
                <a16:creationId xmlns:a16="http://schemas.microsoft.com/office/drawing/2014/main" id="{8B1181FF-A2FD-4F37-AFDB-5501E8F71B05}"/>
              </a:ext>
            </a:extLst>
          </p:cNvPr>
          <p:cNvSpPr>
            <a:spLocks noChangeArrowheads="1"/>
          </p:cNvSpPr>
          <p:nvPr/>
        </p:nvSpPr>
        <p:spPr bwMode="auto">
          <a:xfrm rot="19347810">
            <a:off x="3787775" y="2868612"/>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ea typeface="Microsoft YaHei" panose="020B0503020204020204" pitchFamily="34" charset="-122"/>
            </a:endParaRPr>
          </a:p>
        </p:txBody>
      </p:sp>
      <p:sp>
        <p:nvSpPr>
          <p:cNvPr id="10247" name="AutoShape 15">
            <a:extLst>
              <a:ext uri="{FF2B5EF4-FFF2-40B4-BE49-F238E27FC236}">
                <a16:creationId xmlns:a16="http://schemas.microsoft.com/office/drawing/2014/main" id="{1110FCEF-F8C0-4859-B0D3-5AE4EDC853BF}"/>
              </a:ext>
            </a:extLst>
          </p:cNvPr>
          <p:cNvSpPr>
            <a:spLocks noChangeArrowheads="1"/>
          </p:cNvSpPr>
          <p:nvPr/>
        </p:nvSpPr>
        <p:spPr bwMode="auto">
          <a:xfrm rot="19347810">
            <a:off x="5510213" y="3736975"/>
            <a:ext cx="304800" cy="533400"/>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ea typeface="Microsoft YaHei" panose="020B0503020204020204" pitchFamily="34" charset="-122"/>
            </a:endParaRPr>
          </a:p>
        </p:txBody>
      </p:sp>
      <p:sp>
        <p:nvSpPr>
          <p:cNvPr id="10248" name="AutoShape 21">
            <a:extLst>
              <a:ext uri="{FF2B5EF4-FFF2-40B4-BE49-F238E27FC236}">
                <a16:creationId xmlns:a16="http://schemas.microsoft.com/office/drawing/2014/main" id="{C4AFC751-82AA-475A-9207-DDBB0630684A}"/>
              </a:ext>
            </a:extLst>
          </p:cNvPr>
          <p:cNvSpPr>
            <a:spLocks noChangeArrowheads="1"/>
          </p:cNvSpPr>
          <p:nvPr/>
        </p:nvSpPr>
        <p:spPr bwMode="auto">
          <a:xfrm rot="19347810">
            <a:off x="3406775" y="5565775"/>
            <a:ext cx="304800" cy="533400"/>
          </a:xfrm>
          <a:prstGeom prst="upArrow">
            <a:avLst>
              <a:gd name="adj1" fmla="val 25148"/>
              <a:gd name="adj2" fmla="val 98178"/>
            </a:avLst>
          </a:prstGeom>
          <a:solidFill>
            <a:srgbClr val="339933"/>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ea typeface="Microsoft YaHei" panose="020B0503020204020204" pitchFamily="34" charset="-122"/>
            </a:endParaRPr>
          </a:p>
        </p:txBody>
      </p:sp>
      <p:sp>
        <p:nvSpPr>
          <p:cNvPr id="10249" name="Oval 22">
            <a:extLst>
              <a:ext uri="{FF2B5EF4-FFF2-40B4-BE49-F238E27FC236}">
                <a16:creationId xmlns:a16="http://schemas.microsoft.com/office/drawing/2014/main" id="{FBE6940B-746A-4DCB-AEDA-C593E12301BB}"/>
              </a:ext>
            </a:extLst>
          </p:cNvPr>
          <p:cNvSpPr>
            <a:spLocks noChangeArrowheads="1"/>
          </p:cNvSpPr>
          <p:nvPr/>
        </p:nvSpPr>
        <p:spPr bwMode="auto">
          <a:xfrm>
            <a:off x="3678238" y="5878512"/>
            <a:ext cx="381000" cy="304800"/>
          </a:xfrm>
          <a:prstGeom prst="ellipse">
            <a:avLst/>
          </a:prstGeom>
          <a:solidFill>
            <a:schemeClr val="bg1"/>
          </a:solidFill>
          <a:ln w="28575">
            <a:solidFill>
              <a:srgbClr val="339933"/>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ea typeface="Microsoft YaHei" panose="020B0503020204020204" pitchFamily="34" charset="-122"/>
              </a:rPr>
              <a:t>3</a:t>
            </a:r>
          </a:p>
        </p:txBody>
      </p:sp>
      <p:pic>
        <p:nvPicPr>
          <p:cNvPr id="10250" name="Picture 4">
            <a:extLst>
              <a:ext uri="{FF2B5EF4-FFF2-40B4-BE49-F238E27FC236}">
                <a16:creationId xmlns:a16="http://schemas.microsoft.com/office/drawing/2014/main" id="{32FBD4D1-1831-4B1E-9B26-ADBC8651D5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0989" y="1793876"/>
            <a:ext cx="297497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F78960FC-E30F-4F2D-AA86-CACED819C737}"/>
              </a:ext>
            </a:extLst>
          </p:cNvPr>
          <p:cNvSpPr>
            <a:spLocks noGrp="1" noChangeArrowheads="1"/>
          </p:cNvSpPr>
          <p:nvPr>
            <p:ph type="title" idx="4294967295"/>
          </p:nvPr>
        </p:nvSpPr>
        <p:spPr>
          <a:xfrm>
            <a:off x="1524001" y="796925"/>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dirty="0"/>
              <a:t>Adding a Boundary Layer to Simple Geometry</a:t>
            </a:r>
          </a:p>
        </p:txBody>
      </p:sp>
      <p:sp>
        <p:nvSpPr>
          <p:cNvPr id="12291" name="Text Box 2">
            <a:extLst>
              <a:ext uri="{FF2B5EF4-FFF2-40B4-BE49-F238E27FC236}">
                <a16:creationId xmlns:a16="http://schemas.microsoft.com/office/drawing/2014/main" id="{34AA4388-32AB-4057-9BB2-7A41ADC8B694}"/>
              </a:ext>
            </a:extLst>
          </p:cNvPr>
          <p:cNvSpPr txBox="1">
            <a:spLocks noChangeArrowheads="1"/>
          </p:cNvSpPr>
          <p:nvPr/>
        </p:nvSpPr>
        <p:spPr bwMode="auto">
          <a:xfrm>
            <a:off x="3124200" y="3227387"/>
            <a:ext cx="670083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80000"/>
              </a:lnSpc>
              <a:spcBef>
                <a:spcPts val="1100"/>
              </a:spcBef>
              <a:spcAft>
                <a:spcPct val="0"/>
              </a:spcAft>
            </a:pPr>
            <a:r>
              <a:rPr lang="en-US" altLang="en-US" sz="2400"/>
              <a:t>On the Command Panel, click on Geometry &gt; Volume &gt; Create.</a:t>
            </a:r>
          </a:p>
          <a:p>
            <a:pPr eaLnBrk="1">
              <a:lnSpc>
                <a:spcPct val="80000"/>
              </a:lnSpc>
              <a:spcBef>
                <a:spcPts val="1100"/>
              </a:spcBef>
              <a:spcAft>
                <a:spcPct val="0"/>
              </a:spcAft>
            </a:pPr>
            <a:r>
              <a:rPr lang="en-US" altLang="en-US" sz="2400"/>
              <a:t>Select Brick from the drop-down menu.</a:t>
            </a:r>
          </a:p>
          <a:p>
            <a:pPr eaLnBrk="1">
              <a:lnSpc>
                <a:spcPct val="80000"/>
              </a:lnSpc>
              <a:spcBef>
                <a:spcPts val="1100"/>
              </a:spcBef>
              <a:spcAft>
                <a:spcPct val="0"/>
              </a:spcAft>
            </a:pPr>
            <a:r>
              <a:rPr lang="en-US" altLang="en-US" sz="2400"/>
              <a:t>Enter 10 in the X(width) field. (10 should be there by default)</a:t>
            </a:r>
          </a:p>
          <a:p>
            <a:pPr eaLnBrk="1">
              <a:lnSpc>
                <a:spcPct val="80000"/>
              </a:lnSpc>
              <a:spcBef>
                <a:spcPts val="1100"/>
              </a:spcBef>
              <a:spcAft>
                <a:spcPct val="0"/>
              </a:spcAft>
            </a:pPr>
            <a:r>
              <a:rPr lang="en-US" altLang="en-US" sz="2400"/>
              <a:t>Click Apply.</a:t>
            </a:r>
          </a:p>
          <a:p>
            <a:pPr eaLnBrk="1">
              <a:lnSpc>
                <a:spcPct val="80000"/>
              </a:lnSpc>
              <a:spcBef>
                <a:spcPts val="1100"/>
              </a:spcBef>
              <a:spcAft>
                <a:spcPct val="0"/>
              </a:spcAft>
            </a:pPr>
            <a:endParaRPr lang="en-US" altLang="en-US"/>
          </a:p>
        </p:txBody>
      </p:sp>
      <p:sp>
        <p:nvSpPr>
          <p:cNvPr id="12292" name="Text Box 2">
            <a:extLst>
              <a:ext uri="{FF2B5EF4-FFF2-40B4-BE49-F238E27FC236}">
                <a16:creationId xmlns:a16="http://schemas.microsoft.com/office/drawing/2014/main" id="{F24C5E85-9056-4CB3-BE40-2E24634AB173}"/>
              </a:ext>
            </a:extLst>
          </p:cNvPr>
          <p:cNvSpPr txBox="1">
            <a:spLocks noChangeArrowheads="1"/>
          </p:cNvSpPr>
          <p:nvPr/>
        </p:nvSpPr>
        <p:spPr bwMode="auto">
          <a:xfrm>
            <a:off x="2438400" y="1931987"/>
            <a:ext cx="7310438"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80000"/>
              </a:lnSpc>
              <a:spcAft>
                <a:spcPct val="0"/>
              </a:spcAft>
            </a:pPr>
            <a:r>
              <a:rPr lang="en-US" altLang="en-US" sz="2400"/>
              <a:t>Before creating a boundary layer, you need to create a geometry. For this example we will create a simple brick.  To create a brick:</a:t>
            </a:r>
          </a:p>
          <a:p>
            <a:pPr eaLnBrk="1">
              <a:lnSpc>
                <a:spcPct val="80000"/>
              </a:lnSpc>
              <a:spcBef>
                <a:spcPts val="1100"/>
              </a:spcBef>
              <a:spcAft>
                <a:spcPct val="0"/>
              </a:spcAft>
            </a:pPr>
            <a:endParaRPr lang="en-US" altLang="en-US"/>
          </a:p>
        </p:txBody>
      </p:sp>
      <p:sp>
        <p:nvSpPr>
          <p:cNvPr id="12293" name="Oval 51">
            <a:extLst>
              <a:ext uri="{FF2B5EF4-FFF2-40B4-BE49-F238E27FC236}">
                <a16:creationId xmlns:a16="http://schemas.microsoft.com/office/drawing/2014/main" id="{6DD82C1F-9B33-4F6F-AA50-0B82D0327D55}"/>
              </a:ext>
            </a:extLst>
          </p:cNvPr>
          <p:cNvSpPr>
            <a:spLocks noChangeArrowheads="1"/>
          </p:cNvSpPr>
          <p:nvPr/>
        </p:nvSpPr>
        <p:spPr bwMode="auto">
          <a:xfrm>
            <a:off x="2667000" y="3262312"/>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a:t>
            </a:r>
          </a:p>
        </p:txBody>
      </p:sp>
      <p:sp>
        <p:nvSpPr>
          <p:cNvPr id="12294" name="Oval 54">
            <a:extLst>
              <a:ext uri="{FF2B5EF4-FFF2-40B4-BE49-F238E27FC236}">
                <a16:creationId xmlns:a16="http://schemas.microsoft.com/office/drawing/2014/main" id="{48485AE3-EC4A-48C3-91A4-467769F85FD2}"/>
              </a:ext>
            </a:extLst>
          </p:cNvPr>
          <p:cNvSpPr>
            <a:spLocks noChangeArrowheads="1"/>
          </p:cNvSpPr>
          <p:nvPr/>
        </p:nvSpPr>
        <p:spPr bwMode="auto">
          <a:xfrm>
            <a:off x="2667000" y="3989387"/>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2</a:t>
            </a:r>
          </a:p>
        </p:txBody>
      </p:sp>
      <p:sp>
        <p:nvSpPr>
          <p:cNvPr id="12295" name="Oval 59">
            <a:extLst>
              <a:ext uri="{FF2B5EF4-FFF2-40B4-BE49-F238E27FC236}">
                <a16:creationId xmlns:a16="http://schemas.microsoft.com/office/drawing/2014/main" id="{13EA7D7A-79FA-4523-9B48-B6CA5362C741}"/>
              </a:ext>
            </a:extLst>
          </p:cNvPr>
          <p:cNvSpPr>
            <a:spLocks noChangeArrowheads="1"/>
          </p:cNvSpPr>
          <p:nvPr/>
        </p:nvSpPr>
        <p:spPr bwMode="auto">
          <a:xfrm>
            <a:off x="2667000" y="4430712"/>
            <a:ext cx="381000" cy="304800"/>
          </a:xfrm>
          <a:prstGeom prst="ellipse">
            <a:avLst/>
          </a:prstGeom>
          <a:solidFill>
            <a:schemeClr val="bg1"/>
          </a:solidFill>
          <a:ln w="28575">
            <a:solidFill>
              <a:srgbClr val="339933"/>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3</a:t>
            </a:r>
          </a:p>
        </p:txBody>
      </p:sp>
      <p:sp>
        <p:nvSpPr>
          <p:cNvPr id="12296" name="Oval 61">
            <a:extLst>
              <a:ext uri="{FF2B5EF4-FFF2-40B4-BE49-F238E27FC236}">
                <a16:creationId xmlns:a16="http://schemas.microsoft.com/office/drawing/2014/main" id="{96361EA6-B6E1-49B2-86AC-F82E78B30BDE}"/>
              </a:ext>
            </a:extLst>
          </p:cNvPr>
          <p:cNvSpPr>
            <a:spLocks noChangeArrowheads="1"/>
          </p:cNvSpPr>
          <p:nvPr/>
        </p:nvSpPr>
        <p:spPr bwMode="auto">
          <a:xfrm>
            <a:off x="2667000" y="5132387"/>
            <a:ext cx="381000" cy="304800"/>
          </a:xfrm>
          <a:prstGeom prst="ellipse">
            <a:avLst/>
          </a:prstGeom>
          <a:solidFill>
            <a:schemeClr val="bg1"/>
          </a:solidFill>
          <a:ln w="28575">
            <a:solidFill>
              <a:srgbClr val="FF99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4</a:t>
            </a:r>
          </a:p>
        </p:txBody>
      </p:sp>
      <p:pic>
        <p:nvPicPr>
          <p:cNvPr id="12297" name="Picture 1">
            <a:extLst>
              <a:ext uri="{FF2B5EF4-FFF2-40B4-BE49-F238E27FC236}">
                <a16:creationId xmlns:a16="http://schemas.microsoft.com/office/drawing/2014/main" id="{EC1F2BAF-3CE3-49E1-B183-9F501B6F88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822825"/>
            <a:ext cx="21336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A418F989-A058-4AC3-97A8-739E92E3A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1181101"/>
            <a:ext cx="2816225"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 name="Rectangle 1">
            <a:extLst>
              <a:ext uri="{FF2B5EF4-FFF2-40B4-BE49-F238E27FC236}">
                <a16:creationId xmlns:a16="http://schemas.microsoft.com/office/drawing/2014/main" id="{7D37849C-391E-4C24-9836-3FBD539A834E}"/>
              </a:ext>
            </a:extLst>
          </p:cNvPr>
          <p:cNvSpPr>
            <a:spLocks noGrp="1" noChangeArrowheads="1"/>
          </p:cNvSpPr>
          <p:nvPr>
            <p:ph type="title" idx="4294967295"/>
          </p:nvPr>
        </p:nvSpPr>
        <p:spPr>
          <a:xfrm>
            <a:off x="1524001" y="731838"/>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dirty="0"/>
              <a:t>Adding a Boundary Layer to Simple Geometry</a:t>
            </a:r>
          </a:p>
        </p:txBody>
      </p:sp>
      <p:sp>
        <p:nvSpPr>
          <p:cNvPr id="14340" name="Text Box 3">
            <a:extLst>
              <a:ext uri="{FF2B5EF4-FFF2-40B4-BE49-F238E27FC236}">
                <a16:creationId xmlns:a16="http://schemas.microsoft.com/office/drawing/2014/main" id="{480608A9-169E-446B-B2F6-D5C8B17EE6B0}"/>
              </a:ext>
            </a:extLst>
          </p:cNvPr>
          <p:cNvSpPr txBox="1">
            <a:spLocks noChangeArrowheads="1"/>
          </p:cNvSpPr>
          <p:nvPr/>
        </p:nvSpPr>
        <p:spPr bwMode="auto">
          <a:xfrm>
            <a:off x="1828800" y="1714500"/>
            <a:ext cx="573563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80000"/>
              </a:lnSpc>
              <a:spcBef>
                <a:spcPts val="1100"/>
              </a:spcBef>
              <a:spcAft>
                <a:spcPct val="0"/>
              </a:spcAft>
            </a:pPr>
            <a:r>
              <a:rPr lang="en-US" altLang="en-US" sz="2200"/>
              <a:t>Now that you have created a brick, you can add a boundary layer to it.  To create a boundary layer from the </a:t>
            </a:r>
          </a:p>
          <a:p>
            <a:pPr lvl="1" eaLnBrk="1">
              <a:lnSpc>
                <a:spcPct val="80000"/>
              </a:lnSpc>
              <a:spcBef>
                <a:spcPts val="1100"/>
              </a:spcBef>
              <a:spcAft>
                <a:spcPct val="0"/>
              </a:spcAft>
            </a:pPr>
            <a:r>
              <a:rPr lang="en-US" altLang="en-US" sz="2200"/>
              <a:t>On the Command Panel, click on Mesh &gt; Boundary Layers &gt; Create.</a:t>
            </a:r>
          </a:p>
          <a:p>
            <a:pPr lvl="1" eaLnBrk="1">
              <a:lnSpc>
                <a:spcPct val="80000"/>
              </a:lnSpc>
              <a:spcBef>
                <a:spcPts val="1100"/>
              </a:spcBef>
              <a:spcAft>
                <a:spcPct val="0"/>
              </a:spcAft>
            </a:pPr>
            <a:r>
              <a:rPr lang="en-US" altLang="en-US" sz="2200"/>
              <a:t>Click on the Settings tab.</a:t>
            </a:r>
          </a:p>
          <a:p>
            <a:pPr lvl="1" eaLnBrk="1">
              <a:lnSpc>
                <a:spcPct val="80000"/>
              </a:lnSpc>
              <a:spcBef>
                <a:spcPts val="1100"/>
              </a:spcBef>
              <a:spcAft>
                <a:spcPct val="0"/>
              </a:spcAft>
            </a:pPr>
            <a:r>
              <a:rPr lang="en-US" altLang="en-US" sz="2200"/>
              <a:t>Enter 0.1 in the First row (a) field.</a:t>
            </a:r>
          </a:p>
          <a:p>
            <a:pPr lvl="1" eaLnBrk="1">
              <a:lnSpc>
                <a:spcPct val="80000"/>
              </a:lnSpc>
              <a:spcBef>
                <a:spcPts val="1100"/>
              </a:spcBef>
              <a:spcAft>
                <a:spcPct val="0"/>
              </a:spcAft>
            </a:pPr>
            <a:r>
              <a:rPr lang="en-US" altLang="en-US" sz="2200"/>
              <a:t>Enter 1.2 in the Growth Factor (b/a) field.</a:t>
            </a:r>
          </a:p>
          <a:p>
            <a:pPr lvl="1" eaLnBrk="1">
              <a:lnSpc>
                <a:spcPct val="80000"/>
              </a:lnSpc>
              <a:spcBef>
                <a:spcPts val="1100"/>
              </a:spcBef>
              <a:spcAft>
                <a:spcPct val="0"/>
              </a:spcAft>
            </a:pPr>
            <a:r>
              <a:rPr lang="en-US" altLang="en-US" sz="2200"/>
              <a:t>Enter 10 in the Number of Layers field.</a:t>
            </a:r>
          </a:p>
          <a:p>
            <a:pPr lvl="1" eaLnBrk="1">
              <a:lnSpc>
                <a:spcPct val="80000"/>
              </a:lnSpc>
              <a:spcBef>
                <a:spcPts val="1100"/>
              </a:spcBef>
              <a:spcAft>
                <a:spcPct val="0"/>
              </a:spcAft>
            </a:pPr>
            <a:endParaRPr lang="en-US" altLang="en-US" sz="2200"/>
          </a:p>
          <a:p>
            <a:pPr eaLnBrk="1">
              <a:lnSpc>
                <a:spcPct val="80000"/>
              </a:lnSpc>
              <a:spcBef>
                <a:spcPts val="1100"/>
              </a:spcBef>
              <a:spcAft>
                <a:spcPct val="0"/>
              </a:spcAft>
            </a:pPr>
            <a:r>
              <a:rPr lang="en-US" altLang="en-US" sz="2200"/>
              <a:t>Note: First row is the size of the first row of the boundary layer. Growth Factor is the amount that it will grow by each layer. Number of Layers is the amount of layers in the boundary layer.</a:t>
            </a:r>
          </a:p>
        </p:txBody>
      </p:sp>
      <p:sp>
        <p:nvSpPr>
          <p:cNvPr id="14341" name="Oval 51">
            <a:extLst>
              <a:ext uri="{FF2B5EF4-FFF2-40B4-BE49-F238E27FC236}">
                <a16:creationId xmlns:a16="http://schemas.microsoft.com/office/drawing/2014/main" id="{878344FD-3303-443F-8E9D-08F33B9E4658}"/>
              </a:ext>
            </a:extLst>
          </p:cNvPr>
          <p:cNvSpPr>
            <a:spLocks noChangeArrowheads="1"/>
          </p:cNvSpPr>
          <p:nvPr/>
        </p:nvSpPr>
        <p:spPr bwMode="auto">
          <a:xfrm>
            <a:off x="1905000" y="2705100"/>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a:t>
            </a:r>
          </a:p>
        </p:txBody>
      </p:sp>
      <p:sp>
        <p:nvSpPr>
          <p:cNvPr id="14342" name="Oval 54">
            <a:extLst>
              <a:ext uri="{FF2B5EF4-FFF2-40B4-BE49-F238E27FC236}">
                <a16:creationId xmlns:a16="http://schemas.microsoft.com/office/drawing/2014/main" id="{B3B3A053-D5E6-40B9-8E64-671032AE1B4A}"/>
              </a:ext>
            </a:extLst>
          </p:cNvPr>
          <p:cNvSpPr>
            <a:spLocks noChangeArrowheads="1"/>
          </p:cNvSpPr>
          <p:nvPr/>
        </p:nvSpPr>
        <p:spPr bwMode="auto">
          <a:xfrm>
            <a:off x="1905000" y="3390900"/>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2</a:t>
            </a:r>
          </a:p>
        </p:txBody>
      </p:sp>
      <p:sp>
        <p:nvSpPr>
          <p:cNvPr id="14343" name="Oval 59">
            <a:extLst>
              <a:ext uri="{FF2B5EF4-FFF2-40B4-BE49-F238E27FC236}">
                <a16:creationId xmlns:a16="http://schemas.microsoft.com/office/drawing/2014/main" id="{A1EB420A-D226-491D-BBA8-27A25CE5D772}"/>
              </a:ext>
            </a:extLst>
          </p:cNvPr>
          <p:cNvSpPr>
            <a:spLocks noChangeArrowheads="1"/>
          </p:cNvSpPr>
          <p:nvPr/>
        </p:nvSpPr>
        <p:spPr bwMode="auto">
          <a:xfrm>
            <a:off x="1905000" y="3771900"/>
            <a:ext cx="381000" cy="304800"/>
          </a:xfrm>
          <a:prstGeom prst="ellipse">
            <a:avLst/>
          </a:prstGeom>
          <a:solidFill>
            <a:schemeClr val="bg1"/>
          </a:solidFill>
          <a:ln w="28575">
            <a:solidFill>
              <a:srgbClr val="339933"/>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3</a:t>
            </a:r>
          </a:p>
        </p:txBody>
      </p:sp>
      <p:sp>
        <p:nvSpPr>
          <p:cNvPr id="14344" name="Oval 61">
            <a:extLst>
              <a:ext uri="{FF2B5EF4-FFF2-40B4-BE49-F238E27FC236}">
                <a16:creationId xmlns:a16="http://schemas.microsoft.com/office/drawing/2014/main" id="{062574C1-B6FA-4221-84E4-A561E8E60518}"/>
              </a:ext>
            </a:extLst>
          </p:cNvPr>
          <p:cNvSpPr>
            <a:spLocks noChangeArrowheads="1"/>
          </p:cNvSpPr>
          <p:nvPr/>
        </p:nvSpPr>
        <p:spPr bwMode="auto">
          <a:xfrm>
            <a:off x="1905000" y="4152900"/>
            <a:ext cx="381000" cy="304800"/>
          </a:xfrm>
          <a:prstGeom prst="ellipse">
            <a:avLst/>
          </a:prstGeom>
          <a:solidFill>
            <a:schemeClr val="bg1"/>
          </a:solidFill>
          <a:ln w="28575">
            <a:solidFill>
              <a:srgbClr val="FF99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4</a:t>
            </a:r>
          </a:p>
        </p:txBody>
      </p:sp>
      <p:sp>
        <p:nvSpPr>
          <p:cNvPr id="14345" name="Oval 56">
            <a:extLst>
              <a:ext uri="{FF2B5EF4-FFF2-40B4-BE49-F238E27FC236}">
                <a16:creationId xmlns:a16="http://schemas.microsoft.com/office/drawing/2014/main" id="{4C5C3D2E-CE9F-4375-A346-FEB21CBFD0A8}"/>
              </a:ext>
            </a:extLst>
          </p:cNvPr>
          <p:cNvSpPr>
            <a:spLocks noChangeArrowheads="1"/>
          </p:cNvSpPr>
          <p:nvPr/>
        </p:nvSpPr>
        <p:spPr bwMode="auto">
          <a:xfrm>
            <a:off x="1905000" y="4533900"/>
            <a:ext cx="381000" cy="304800"/>
          </a:xfrm>
          <a:prstGeom prst="ellipse">
            <a:avLst/>
          </a:prstGeom>
          <a:noFill/>
          <a:ln w="28575">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5</a:t>
            </a:r>
          </a:p>
        </p:txBody>
      </p:sp>
      <p:sp>
        <p:nvSpPr>
          <p:cNvPr id="14346" name="Oval 11">
            <a:extLst>
              <a:ext uri="{FF2B5EF4-FFF2-40B4-BE49-F238E27FC236}">
                <a16:creationId xmlns:a16="http://schemas.microsoft.com/office/drawing/2014/main" id="{0C1AF581-D3A6-42C5-BE0E-103579B32A1D}"/>
              </a:ext>
            </a:extLst>
          </p:cNvPr>
          <p:cNvSpPr>
            <a:spLocks noChangeArrowheads="1"/>
          </p:cNvSpPr>
          <p:nvPr/>
        </p:nvSpPr>
        <p:spPr bwMode="auto">
          <a:xfrm>
            <a:off x="9950450" y="4686300"/>
            <a:ext cx="381000" cy="304800"/>
          </a:xfrm>
          <a:prstGeom prst="ellipse">
            <a:avLst/>
          </a:prstGeom>
          <a:solidFill>
            <a:schemeClr val="bg1"/>
          </a:solidFill>
          <a:ln w="28575">
            <a:solidFill>
              <a:srgbClr val="339933"/>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3</a:t>
            </a:r>
          </a:p>
        </p:txBody>
      </p:sp>
      <p:sp>
        <p:nvSpPr>
          <p:cNvPr id="14347" name="Oval 23">
            <a:extLst>
              <a:ext uri="{FF2B5EF4-FFF2-40B4-BE49-F238E27FC236}">
                <a16:creationId xmlns:a16="http://schemas.microsoft.com/office/drawing/2014/main" id="{D57D49AE-59D2-424E-AD3E-56A76C64C613}"/>
              </a:ext>
            </a:extLst>
          </p:cNvPr>
          <p:cNvSpPr>
            <a:spLocks noChangeArrowheads="1"/>
          </p:cNvSpPr>
          <p:nvPr/>
        </p:nvSpPr>
        <p:spPr bwMode="auto">
          <a:xfrm>
            <a:off x="8374063" y="1562100"/>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a:t>
            </a:r>
          </a:p>
        </p:txBody>
      </p:sp>
      <p:sp>
        <p:nvSpPr>
          <p:cNvPr id="14348" name="Oval 24">
            <a:extLst>
              <a:ext uri="{FF2B5EF4-FFF2-40B4-BE49-F238E27FC236}">
                <a16:creationId xmlns:a16="http://schemas.microsoft.com/office/drawing/2014/main" id="{EC6E9294-5FDB-4D05-A907-643026003050}"/>
              </a:ext>
            </a:extLst>
          </p:cNvPr>
          <p:cNvSpPr>
            <a:spLocks noChangeArrowheads="1"/>
          </p:cNvSpPr>
          <p:nvPr/>
        </p:nvSpPr>
        <p:spPr bwMode="auto">
          <a:xfrm>
            <a:off x="8550275" y="3044825"/>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2</a:t>
            </a:r>
          </a:p>
        </p:txBody>
      </p:sp>
      <p:sp>
        <p:nvSpPr>
          <p:cNvPr id="14349" name="AutoShape 25">
            <a:extLst>
              <a:ext uri="{FF2B5EF4-FFF2-40B4-BE49-F238E27FC236}">
                <a16:creationId xmlns:a16="http://schemas.microsoft.com/office/drawing/2014/main" id="{3B8FC0DC-00E8-4D6F-A4C5-CF0092077848}"/>
              </a:ext>
            </a:extLst>
          </p:cNvPr>
          <p:cNvSpPr>
            <a:spLocks noChangeArrowheads="1"/>
          </p:cNvSpPr>
          <p:nvPr/>
        </p:nvSpPr>
        <p:spPr bwMode="auto">
          <a:xfrm rot="19347810">
            <a:off x="8283575" y="1644650"/>
            <a:ext cx="304800" cy="533400"/>
          </a:xfrm>
          <a:prstGeom prst="upArrow">
            <a:avLst>
              <a:gd name="adj1" fmla="val 25148"/>
              <a:gd name="adj2" fmla="val 98178"/>
            </a:avLst>
          </a:prstGeom>
          <a:solidFill>
            <a:srgbClr val="FF0000"/>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p>
        </p:txBody>
      </p:sp>
      <p:sp>
        <p:nvSpPr>
          <p:cNvPr id="14350" name="AutoShape 26">
            <a:extLst>
              <a:ext uri="{FF2B5EF4-FFF2-40B4-BE49-F238E27FC236}">
                <a16:creationId xmlns:a16="http://schemas.microsoft.com/office/drawing/2014/main" id="{ADA03143-58CD-4E22-8FC4-043B98C1DD03}"/>
              </a:ext>
            </a:extLst>
          </p:cNvPr>
          <p:cNvSpPr>
            <a:spLocks noChangeArrowheads="1"/>
          </p:cNvSpPr>
          <p:nvPr/>
        </p:nvSpPr>
        <p:spPr bwMode="auto">
          <a:xfrm rot="19347810">
            <a:off x="8283575" y="2667000"/>
            <a:ext cx="304800" cy="533400"/>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p>
        </p:txBody>
      </p:sp>
      <p:sp>
        <p:nvSpPr>
          <p:cNvPr id="14351" name="AutoShape 29">
            <a:extLst>
              <a:ext uri="{FF2B5EF4-FFF2-40B4-BE49-F238E27FC236}">
                <a16:creationId xmlns:a16="http://schemas.microsoft.com/office/drawing/2014/main" id="{98BB4221-51A0-469A-8C80-C461EAD2CE92}"/>
              </a:ext>
            </a:extLst>
          </p:cNvPr>
          <p:cNvSpPr>
            <a:spLocks noChangeArrowheads="1"/>
          </p:cNvSpPr>
          <p:nvPr/>
        </p:nvSpPr>
        <p:spPr bwMode="auto">
          <a:xfrm rot="19347810">
            <a:off x="9928225" y="4876800"/>
            <a:ext cx="304800" cy="533400"/>
          </a:xfrm>
          <a:prstGeom prst="upArrow">
            <a:avLst>
              <a:gd name="adj1" fmla="val 25148"/>
              <a:gd name="adj2" fmla="val 98178"/>
            </a:avLst>
          </a:prstGeom>
          <a:solidFill>
            <a:srgbClr val="339933"/>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p>
        </p:txBody>
      </p:sp>
      <p:sp>
        <p:nvSpPr>
          <p:cNvPr id="14352" name="AutoShape 60">
            <a:extLst>
              <a:ext uri="{FF2B5EF4-FFF2-40B4-BE49-F238E27FC236}">
                <a16:creationId xmlns:a16="http://schemas.microsoft.com/office/drawing/2014/main" id="{97445439-0842-4146-B965-8DDFF28E6C48}"/>
              </a:ext>
            </a:extLst>
          </p:cNvPr>
          <p:cNvSpPr>
            <a:spLocks noChangeArrowheads="1"/>
          </p:cNvSpPr>
          <p:nvPr/>
        </p:nvSpPr>
        <p:spPr bwMode="auto">
          <a:xfrm rot="19347810">
            <a:off x="9578975" y="5105400"/>
            <a:ext cx="304800" cy="533400"/>
          </a:xfrm>
          <a:prstGeom prst="upArrow">
            <a:avLst>
              <a:gd name="adj1" fmla="val 25148"/>
              <a:gd name="adj2" fmla="val 98178"/>
            </a:avLst>
          </a:prstGeom>
          <a:solidFill>
            <a:srgbClr val="FF9900"/>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p>
        </p:txBody>
      </p:sp>
      <p:sp>
        <p:nvSpPr>
          <p:cNvPr id="14353" name="Oval 62">
            <a:extLst>
              <a:ext uri="{FF2B5EF4-FFF2-40B4-BE49-F238E27FC236}">
                <a16:creationId xmlns:a16="http://schemas.microsoft.com/office/drawing/2014/main" id="{F2AA760C-1F21-43F3-BF0D-9594FFDCEE1B}"/>
              </a:ext>
            </a:extLst>
          </p:cNvPr>
          <p:cNvSpPr>
            <a:spLocks noChangeArrowheads="1"/>
          </p:cNvSpPr>
          <p:nvPr/>
        </p:nvSpPr>
        <p:spPr bwMode="auto">
          <a:xfrm>
            <a:off x="9753600" y="5448300"/>
            <a:ext cx="381000" cy="304800"/>
          </a:xfrm>
          <a:prstGeom prst="ellipse">
            <a:avLst/>
          </a:prstGeom>
          <a:solidFill>
            <a:schemeClr val="bg1"/>
          </a:solidFill>
          <a:ln w="28575">
            <a:solidFill>
              <a:srgbClr val="FF99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4</a:t>
            </a:r>
          </a:p>
        </p:txBody>
      </p:sp>
      <p:sp>
        <p:nvSpPr>
          <p:cNvPr id="14354" name="AutoShape 64">
            <a:extLst>
              <a:ext uri="{FF2B5EF4-FFF2-40B4-BE49-F238E27FC236}">
                <a16:creationId xmlns:a16="http://schemas.microsoft.com/office/drawing/2014/main" id="{562F5EB9-0AC1-4619-BADF-6BA8552F96C0}"/>
              </a:ext>
            </a:extLst>
          </p:cNvPr>
          <p:cNvSpPr>
            <a:spLocks noChangeArrowheads="1"/>
          </p:cNvSpPr>
          <p:nvPr/>
        </p:nvSpPr>
        <p:spPr bwMode="auto">
          <a:xfrm rot="19347810">
            <a:off x="9274175" y="5410200"/>
            <a:ext cx="304800" cy="533400"/>
          </a:xfrm>
          <a:prstGeom prst="upArrow">
            <a:avLst>
              <a:gd name="adj1" fmla="val 25148"/>
              <a:gd name="adj2" fmla="val 98178"/>
            </a:avLst>
          </a:prstGeom>
          <a:solidFill>
            <a:srgbClr val="FF00FF"/>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p>
        </p:txBody>
      </p:sp>
      <p:sp>
        <p:nvSpPr>
          <p:cNvPr id="14355" name="Oval 65">
            <a:extLst>
              <a:ext uri="{FF2B5EF4-FFF2-40B4-BE49-F238E27FC236}">
                <a16:creationId xmlns:a16="http://schemas.microsoft.com/office/drawing/2014/main" id="{639726D2-CCD1-4B0E-8931-60F03331856E}"/>
              </a:ext>
            </a:extLst>
          </p:cNvPr>
          <p:cNvSpPr>
            <a:spLocks noChangeArrowheads="1"/>
          </p:cNvSpPr>
          <p:nvPr/>
        </p:nvSpPr>
        <p:spPr bwMode="auto">
          <a:xfrm>
            <a:off x="9144000" y="5753100"/>
            <a:ext cx="381000" cy="304800"/>
          </a:xfrm>
          <a:prstGeom prst="ellipse">
            <a:avLst/>
          </a:prstGeom>
          <a:solidFill>
            <a:schemeClr val="bg1"/>
          </a:solidFill>
          <a:ln w="28575">
            <a:solidFill>
              <a:srgbClr val="FF33CC"/>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5</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74C78FB7-EB03-4517-BA29-A6DC16190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6" y="1279873"/>
            <a:ext cx="2974975"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 name="Rectangle 1">
            <a:extLst>
              <a:ext uri="{FF2B5EF4-FFF2-40B4-BE49-F238E27FC236}">
                <a16:creationId xmlns:a16="http://schemas.microsoft.com/office/drawing/2014/main" id="{9B5E125E-2F1A-45E2-A942-0B3BFDC283A4}"/>
              </a:ext>
            </a:extLst>
          </p:cNvPr>
          <p:cNvSpPr>
            <a:spLocks noGrp="1" noChangeArrowheads="1"/>
          </p:cNvSpPr>
          <p:nvPr>
            <p:ph type="title" idx="4294967295"/>
          </p:nvPr>
        </p:nvSpPr>
        <p:spPr>
          <a:xfrm>
            <a:off x="1524001" y="754410"/>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a:t>Adding a Boundary Layer to Simple Geometry</a:t>
            </a:r>
          </a:p>
        </p:txBody>
      </p:sp>
      <p:sp>
        <p:nvSpPr>
          <p:cNvPr id="16388" name="Text Box 2">
            <a:extLst>
              <a:ext uri="{FF2B5EF4-FFF2-40B4-BE49-F238E27FC236}">
                <a16:creationId xmlns:a16="http://schemas.microsoft.com/office/drawing/2014/main" id="{3DC6D23B-2E6B-4102-BB3E-AC957C6F4B26}"/>
              </a:ext>
            </a:extLst>
          </p:cNvPr>
          <p:cNvSpPr txBox="1">
            <a:spLocks noChangeArrowheads="1"/>
          </p:cNvSpPr>
          <p:nvPr/>
        </p:nvSpPr>
        <p:spPr bwMode="auto">
          <a:xfrm>
            <a:off x="2057400" y="1894235"/>
            <a:ext cx="550703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80000"/>
              </a:lnSpc>
              <a:spcBef>
                <a:spcPts val="1100"/>
              </a:spcBef>
              <a:spcAft>
                <a:spcPct val="0"/>
              </a:spcAft>
            </a:pPr>
            <a:r>
              <a:rPr lang="en-US" altLang="en-US" sz="2400"/>
              <a:t>Now we have the specific measurements we want. We can apply these boundary layers to the specific surface we want.</a:t>
            </a:r>
          </a:p>
          <a:p>
            <a:pPr lvl="1" eaLnBrk="1">
              <a:lnSpc>
                <a:spcPct val="80000"/>
              </a:lnSpc>
              <a:spcBef>
                <a:spcPts val="1100"/>
              </a:spcBef>
              <a:spcAft>
                <a:spcPct val="0"/>
              </a:spcAft>
            </a:pPr>
            <a:r>
              <a:rPr lang="en-US" altLang="en-US" sz="2400"/>
              <a:t>Click on the Association tab.</a:t>
            </a:r>
          </a:p>
          <a:p>
            <a:pPr lvl="1" eaLnBrk="1">
              <a:lnSpc>
                <a:spcPct val="80000"/>
              </a:lnSpc>
              <a:spcBef>
                <a:spcPts val="1100"/>
              </a:spcBef>
              <a:spcAft>
                <a:spcPct val="0"/>
              </a:spcAft>
            </a:pPr>
            <a:r>
              <a:rPr lang="en-US" altLang="en-US" sz="2400"/>
              <a:t>Click the Surface radio button.</a:t>
            </a:r>
          </a:p>
          <a:p>
            <a:pPr lvl="1" eaLnBrk="1">
              <a:lnSpc>
                <a:spcPct val="80000"/>
              </a:lnSpc>
              <a:spcBef>
                <a:spcPts val="1100"/>
              </a:spcBef>
              <a:spcAft>
                <a:spcPct val="0"/>
              </a:spcAft>
            </a:pPr>
            <a:r>
              <a:rPr lang="en-US" altLang="en-US" sz="2400"/>
              <a:t>Enter 1 in the Surface ID(s) field.</a:t>
            </a:r>
          </a:p>
          <a:p>
            <a:pPr lvl="1" eaLnBrk="1">
              <a:lnSpc>
                <a:spcPct val="80000"/>
              </a:lnSpc>
              <a:spcBef>
                <a:spcPts val="1100"/>
              </a:spcBef>
              <a:spcAft>
                <a:spcPct val="0"/>
              </a:spcAft>
            </a:pPr>
            <a:r>
              <a:rPr lang="en-US" altLang="en-US" sz="2400"/>
              <a:t>Enter 1 in the Volume ID(s) field.</a:t>
            </a:r>
          </a:p>
          <a:p>
            <a:pPr lvl="1" eaLnBrk="1">
              <a:lnSpc>
                <a:spcPct val="80000"/>
              </a:lnSpc>
              <a:spcBef>
                <a:spcPts val="1100"/>
              </a:spcBef>
              <a:spcAft>
                <a:spcPct val="0"/>
              </a:spcAft>
            </a:pPr>
            <a:r>
              <a:rPr lang="en-US" altLang="en-US" sz="2400"/>
              <a:t>Click Add </a:t>
            </a:r>
          </a:p>
          <a:p>
            <a:pPr lvl="1" eaLnBrk="1">
              <a:lnSpc>
                <a:spcPct val="80000"/>
              </a:lnSpc>
              <a:spcBef>
                <a:spcPts val="1100"/>
              </a:spcBef>
              <a:spcAft>
                <a:spcPct val="0"/>
              </a:spcAft>
            </a:pPr>
            <a:r>
              <a:rPr lang="en-US" altLang="en-US" sz="2400"/>
              <a:t>Click Create.</a:t>
            </a:r>
          </a:p>
        </p:txBody>
      </p:sp>
      <p:sp>
        <p:nvSpPr>
          <p:cNvPr id="16389" name="Oval 66">
            <a:extLst>
              <a:ext uri="{FF2B5EF4-FFF2-40B4-BE49-F238E27FC236}">
                <a16:creationId xmlns:a16="http://schemas.microsoft.com/office/drawing/2014/main" id="{7DDA7D58-BD23-4019-BA1D-E8A4B38BF4D4}"/>
              </a:ext>
            </a:extLst>
          </p:cNvPr>
          <p:cNvSpPr>
            <a:spLocks noChangeArrowheads="1"/>
          </p:cNvSpPr>
          <p:nvPr/>
        </p:nvSpPr>
        <p:spPr bwMode="auto">
          <a:xfrm>
            <a:off x="9096375" y="2575272"/>
            <a:ext cx="381000" cy="304800"/>
          </a:xfrm>
          <a:prstGeom prst="ellipse">
            <a:avLst/>
          </a:prstGeom>
          <a:solidFill>
            <a:schemeClr val="bg1"/>
          </a:solidFill>
          <a:ln w="28575">
            <a:solidFill>
              <a:srgbClr val="9966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6</a:t>
            </a:r>
          </a:p>
        </p:txBody>
      </p:sp>
      <p:sp>
        <p:nvSpPr>
          <p:cNvPr id="16390" name="AutoShape 67">
            <a:extLst>
              <a:ext uri="{FF2B5EF4-FFF2-40B4-BE49-F238E27FC236}">
                <a16:creationId xmlns:a16="http://schemas.microsoft.com/office/drawing/2014/main" id="{679BB94F-79DF-41FB-9A97-4DB7D7F29EE0}"/>
              </a:ext>
            </a:extLst>
          </p:cNvPr>
          <p:cNvSpPr>
            <a:spLocks noChangeArrowheads="1"/>
          </p:cNvSpPr>
          <p:nvPr/>
        </p:nvSpPr>
        <p:spPr bwMode="auto">
          <a:xfrm rot="13051862">
            <a:off x="8861425" y="2527647"/>
            <a:ext cx="228600" cy="400050"/>
          </a:xfrm>
          <a:prstGeom prst="upArrow">
            <a:avLst>
              <a:gd name="adj1" fmla="val 25148"/>
              <a:gd name="adj2" fmla="val 98178"/>
            </a:avLst>
          </a:prstGeom>
          <a:solidFill>
            <a:srgbClr val="996633"/>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p>
        </p:txBody>
      </p:sp>
      <p:sp>
        <p:nvSpPr>
          <p:cNvPr id="16391" name="AutoShape 69">
            <a:extLst>
              <a:ext uri="{FF2B5EF4-FFF2-40B4-BE49-F238E27FC236}">
                <a16:creationId xmlns:a16="http://schemas.microsoft.com/office/drawing/2014/main" id="{893B7254-776A-4C99-AB2C-B444F64C919D}"/>
              </a:ext>
            </a:extLst>
          </p:cNvPr>
          <p:cNvSpPr>
            <a:spLocks noChangeArrowheads="1"/>
          </p:cNvSpPr>
          <p:nvPr/>
        </p:nvSpPr>
        <p:spPr bwMode="auto">
          <a:xfrm rot="19347810">
            <a:off x="8785225" y="3213447"/>
            <a:ext cx="228600" cy="400050"/>
          </a:xfrm>
          <a:prstGeom prst="upArrow">
            <a:avLst>
              <a:gd name="adj1" fmla="val 25148"/>
              <a:gd name="adj2" fmla="val 98178"/>
            </a:avLst>
          </a:prstGeom>
          <a:solidFill>
            <a:srgbClr val="CC3300"/>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p>
        </p:txBody>
      </p:sp>
      <p:sp>
        <p:nvSpPr>
          <p:cNvPr id="16392" name="Oval 70">
            <a:extLst>
              <a:ext uri="{FF2B5EF4-FFF2-40B4-BE49-F238E27FC236}">
                <a16:creationId xmlns:a16="http://schemas.microsoft.com/office/drawing/2014/main" id="{F2FD3356-B372-4317-8BE0-F29EFDE80A7D}"/>
              </a:ext>
            </a:extLst>
          </p:cNvPr>
          <p:cNvSpPr>
            <a:spLocks noChangeArrowheads="1"/>
          </p:cNvSpPr>
          <p:nvPr/>
        </p:nvSpPr>
        <p:spPr bwMode="auto">
          <a:xfrm>
            <a:off x="8991600" y="3261072"/>
            <a:ext cx="381000" cy="304800"/>
          </a:xfrm>
          <a:prstGeom prst="ellipse">
            <a:avLst/>
          </a:prstGeom>
          <a:solidFill>
            <a:schemeClr val="bg1"/>
          </a:solidFill>
          <a:ln w="28575">
            <a:solidFill>
              <a:srgbClr val="CC33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7</a:t>
            </a:r>
          </a:p>
        </p:txBody>
      </p:sp>
      <p:sp>
        <p:nvSpPr>
          <p:cNvPr id="16393" name="Oval 66">
            <a:extLst>
              <a:ext uri="{FF2B5EF4-FFF2-40B4-BE49-F238E27FC236}">
                <a16:creationId xmlns:a16="http://schemas.microsoft.com/office/drawing/2014/main" id="{57791E82-ED8D-47B6-80D1-7930FC47640A}"/>
              </a:ext>
            </a:extLst>
          </p:cNvPr>
          <p:cNvSpPr>
            <a:spLocks noChangeArrowheads="1"/>
          </p:cNvSpPr>
          <p:nvPr/>
        </p:nvSpPr>
        <p:spPr bwMode="auto">
          <a:xfrm>
            <a:off x="2133600" y="3235672"/>
            <a:ext cx="381000" cy="304800"/>
          </a:xfrm>
          <a:prstGeom prst="ellipse">
            <a:avLst/>
          </a:prstGeom>
          <a:solidFill>
            <a:schemeClr val="bg1"/>
          </a:solidFill>
          <a:ln w="28575">
            <a:solidFill>
              <a:srgbClr val="9966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6</a:t>
            </a:r>
          </a:p>
        </p:txBody>
      </p:sp>
      <p:sp>
        <p:nvSpPr>
          <p:cNvPr id="16394" name="Oval 70">
            <a:extLst>
              <a:ext uri="{FF2B5EF4-FFF2-40B4-BE49-F238E27FC236}">
                <a16:creationId xmlns:a16="http://schemas.microsoft.com/office/drawing/2014/main" id="{A8A6B9BA-DFB5-4F9C-97A0-A6F3180FD265}"/>
              </a:ext>
            </a:extLst>
          </p:cNvPr>
          <p:cNvSpPr>
            <a:spLocks noChangeArrowheads="1"/>
          </p:cNvSpPr>
          <p:nvPr/>
        </p:nvSpPr>
        <p:spPr bwMode="auto">
          <a:xfrm>
            <a:off x="2124075" y="3657947"/>
            <a:ext cx="381000" cy="304800"/>
          </a:xfrm>
          <a:prstGeom prst="ellipse">
            <a:avLst/>
          </a:prstGeom>
          <a:solidFill>
            <a:schemeClr val="bg1"/>
          </a:solidFill>
          <a:ln w="28575">
            <a:solidFill>
              <a:srgbClr val="CC33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7</a:t>
            </a:r>
          </a:p>
        </p:txBody>
      </p:sp>
      <p:sp>
        <p:nvSpPr>
          <p:cNvPr id="16395" name="Oval 15">
            <a:extLst>
              <a:ext uri="{FF2B5EF4-FFF2-40B4-BE49-F238E27FC236}">
                <a16:creationId xmlns:a16="http://schemas.microsoft.com/office/drawing/2014/main" id="{9CE26299-A28B-4537-A045-897F5B22515A}"/>
              </a:ext>
            </a:extLst>
          </p:cNvPr>
          <p:cNvSpPr>
            <a:spLocks noChangeArrowheads="1"/>
          </p:cNvSpPr>
          <p:nvPr/>
        </p:nvSpPr>
        <p:spPr bwMode="auto">
          <a:xfrm>
            <a:off x="2133600" y="4099272"/>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8</a:t>
            </a:r>
          </a:p>
        </p:txBody>
      </p:sp>
      <p:sp>
        <p:nvSpPr>
          <p:cNvPr id="16396" name="Oval 16">
            <a:extLst>
              <a:ext uri="{FF2B5EF4-FFF2-40B4-BE49-F238E27FC236}">
                <a16:creationId xmlns:a16="http://schemas.microsoft.com/office/drawing/2014/main" id="{77D60657-A455-4ECA-854F-FEEFCA57FC5B}"/>
              </a:ext>
            </a:extLst>
          </p:cNvPr>
          <p:cNvSpPr>
            <a:spLocks noChangeArrowheads="1"/>
          </p:cNvSpPr>
          <p:nvPr/>
        </p:nvSpPr>
        <p:spPr bwMode="auto">
          <a:xfrm>
            <a:off x="2133600" y="4556472"/>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9</a:t>
            </a:r>
          </a:p>
        </p:txBody>
      </p:sp>
      <p:sp>
        <p:nvSpPr>
          <p:cNvPr id="16397" name="AutoShape 18">
            <a:extLst>
              <a:ext uri="{FF2B5EF4-FFF2-40B4-BE49-F238E27FC236}">
                <a16:creationId xmlns:a16="http://schemas.microsoft.com/office/drawing/2014/main" id="{42B5686E-2CC7-4128-A51E-80D16B70C9CA}"/>
              </a:ext>
            </a:extLst>
          </p:cNvPr>
          <p:cNvSpPr>
            <a:spLocks noChangeArrowheads="1"/>
          </p:cNvSpPr>
          <p:nvPr/>
        </p:nvSpPr>
        <p:spPr bwMode="auto">
          <a:xfrm rot="19347810">
            <a:off x="8693151" y="3442047"/>
            <a:ext cx="231775" cy="400050"/>
          </a:xfrm>
          <a:prstGeom prst="upArrow">
            <a:avLst>
              <a:gd name="adj1" fmla="val 20472"/>
              <a:gd name="adj2" fmla="val 107046"/>
            </a:avLst>
          </a:prstGeom>
          <a:solidFill>
            <a:srgbClr val="FF0000"/>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p>
        </p:txBody>
      </p:sp>
      <p:sp>
        <p:nvSpPr>
          <p:cNvPr id="16398" name="AutoShape 19">
            <a:extLst>
              <a:ext uri="{FF2B5EF4-FFF2-40B4-BE49-F238E27FC236}">
                <a16:creationId xmlns:a16="http://schemas.microsoft.com/office/drawing/2014/main" id="{B8768AD3-9643-4D20-9C90-EAC992DF7C98}"/>
              </a:ext>
            </a:extLst>
          </p:cNvPr>
          <p:cNvSpPr>
            <a:spLocks noChangeArrowheads="1"/>
          </p:cNvSpPr>
          <p:nvPr/>
        </p:nvSpPr>
        <p:spPr bwMode="auto">
          <a:xfrm rot="19347810">
            <a:off x="8709025" y="3746847"/>
            <a:ext cx="228600" cy="400050"/>
          </a:xfrm>
          <a:prstGeom prst="upArrow">
            <a:avLst>
              <a:gd name="adj1" fmla="val 25148"/>
              <a:gd name="adj2" fmla="val 98178"/>
            </a:avLst>
          </a:prstGeom>
          <a:solidFill>
            <a:schemeClr val="accent2"/>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p>
        </p:txBody>
      </p:sp>
      <p:sp>
        <p:nvSpPr>
          <p:cNvPr id="16399" name="Oval 20">
            <a:extLst>
              <a:ext uri="{FF2B5EF4-FFF2-40B4-BE49-F238E27FC236}">
                <a16:creationId xmlns:a16="http://schemas.microsoft.com/office/drawing/2014/main" id="{22AD7E19-C012-4EE2-A656-879A03426497}"/>
              </a:ext>
            </a:extLst>
          </p:cNvPr>
          <p:cNvSpPr>
            <a:spLocks noChangeArrowheads="1"/>
          </p:cNvSpPr>
          <p:nvPr/>
        </p:nvSpPr>
        <p:spPr bwMode="auto">
          <a:xfrm>
            <a:off x="8929688" y="3642072"/>
            <a:ext cx="366712"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8</a:t>
            </a:r>
          </a:p>
        </p:txBody>
      </p:sp>
      <p:sp>
        <p:nvSpPr>
          <p:cNvPr id="16400" name="Oval 21">
            <a:extLst>
              <a:ext uri="{FF2B5EF4-FFF2-40B4-BE49-F238E27FC236}">
                <a16:creationId xmlns:a16="http://schemas.microsoft.com/office/drawing/2014/main" id="{8D364E01-071B-4E84-B8AF-3DD2E48DDA48}"/>
              </a:ext>
            </a:extLst>
          </p:cNvPr>
          <p:cNvSpPr>
            <a:spLocks noChangeArrowheads="1"/>
          </p:cNvSpPr>
          <p:nvPr/>
        </p:nvSpPr>
        <p:spPr bwMode="auto">
          <a:xfrm>
            <a:off x="8974138" y="3997672"/>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9</a:t>
            </a:r>
          </a:p>
        </p:txBody>
      </p:sp>
      <p:sp>
        <p:nvSpPr>
          <p:cNvPr id="16401" name="AutoShape 7">
            <a:extLst>
              <a:ext uri="{FF2B5EF4-FFF2-40B4-BE49-F238E27FC236}">
                <a16:creationId xmlns:a16="http://schemas.microsoft.com/office/drawing/2014/main" id="{0524DB68-0AC7-4F66-9D01-8897F915F087}"/>
              </a:ext>
            </a:extLst>
          </p:cNvPr>
          <p:cNvSpPr>
            <a:spLocks noChangeArrowheads="1"/>
          </p:cNvSpPr>
          <p:nvPr/>
        </p:nvSpPr>
        <p:spPr bwMode="auto">
          <a:xfrm rot="19347810">
            <a:off x="9759950" y="3975447"/>
            <a:ext cx="228600" cy="400050"/>
          </a:xfrm>
          <a:prstGeom prst="upArrow">
            <a:avLst>
              <a:gd name="adj1" fmla="val 25148"/>
              <a:gd name="adj2" fmla="val 98178"/>
            </a:avLst>
          </a:prstGeom>
          <a:solidFill>
            <a:srgbClr val="FF0000"/>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p>
        </p:txBody>
      </p:sp>
      <p:sp>
        <p:nvSpPr>
          <p:cNvPr id="16402" name="AutoShape 8">
            <a:extLst>
              <a:ext uri="{FF2B5EF4-FFF2-40B4-BE49-F238E27FC236}">
                <a16:creationId xmlns:a16="http://schemas.microsoft.com/office/drawing/2014/main" id="{1276770B-36D4-4150-B25A-2CF0C3532AE4}"/>
              </a:ext>
            </a:extLst>
          </p:cNvPr>
          <p:cNvSpPr>
            <a:spLocks noChangeArrowheads="1"/>
          </p:cNvSpPr>
          <p:nvPr/>
        </p:nvSpPr>
        <p:spPr bwMode="auto">
          <a:xfrm rot="19347810">
            <a:off x="9931401" y="6796435"/>
            <a:ext cx="238125" cy="412750"/>
          </a:xfrm>
          <a:prstGeom prst="upArrow">
            <a:avLst>
              <a:gd name="adj1" fmla="val 25148"/>
              <a:gd name="adj2" fmla="val 98174"/>
            </a:avLst>
          </a:prstGeom>
          <a:solidFill>
            <a:schemeClr val="accent2"/>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p>
        </p:txBody>
      </p:sp>
      <p:sp>
        <p:nvSpPr>
          <p:cNvPr id="16403" name="Oval 35">
            <a:extLst>
              <a:ext uri="{FF2B5EF4-FFF2-40B4-BE49-F238E27FC236}">
                <a16:creationId xmlns:a16="http://schemas.microsoft.com/office/drawing/2014/main" id="{DF52BDF2-811A-475E-BC92-819063FC836B}"/>
              </a:ext>
            </a:extLst>
          </p:cNvPr>
          <p:cNvSpPr>
            <a:spLocks noChangeArrowheads="1"/>
          </p:cNvSpPr>
          <p:nvPr/>
        </p:nvSpPr>
        <p:spPr bwMode="auto">
          <a:xfrm>
            <a:off x="10056813" y="4254847"/>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10</a:t>
            </a:r>
          </a:p>
        </p:txBody>
      </p:sp>
      <p:sp>
        <p:nvSpPr>
          <p:cNvPr id="16404" name="Oval 36">
            <a:extLst>
              <a:ext uri="{FF2B5EF4-FFF2-40B4-BE49-F238E27FC236}">
                <a16:creationId xmlns:a16="http://schemas.microsoft.com/office/drawing/2014/main" id="{934C69E1-9FCA-49F5-8024-71432690E6AC}"/>
              </a:ext>
            </a:extLst>
          </p:cNvPr>
          <p:cNvSpPr>
            <a:spLocks noChangeArrowheads="1"/>
          </p:cNvSpPr>
          <p:nvPr/>
        </p:nvSpPr>
        <p:spPr bwMode="auto">
          <a:xfrm>
            <a:off x="10134600" y="6766272"/>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11</a:t>
            </a:r>
          </a:p>
        </p:txBody>
      </p:sp>
      <p:sp>
        <p:nvSpPr>
          <p:cNvPr id="16405" name="Oval 35">
            <a:extLst>
              <a:ext uri="{FF2B5EF4-FFF2-40B4-BE49-F238E27FC236}">
                <a16:creationId xmlns:a16="http://schemas.microsoft.com/office/drawing/2014/main" id="{44342BF6-0CBF-47D9-8694-32C1F238EE97}"/>
              </a:ext>
            </a:extLst>
          </p:cNvPr>
          <p:cNvSpPr>
            <a:spLocks noChangeArrowheads="1"/>
          </p:cNvSpPr>
          <p:nvPr/>
        </p:nvSpPr>
        <p:spPr bwMode="auto">
          <a:xfrm>
            <a:off x="2133600" y="4937472"/>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10</a:t>
            </a:r>
          </a:p>
        </p:txBody>
      </p:sp>
      <p:sp>
        <p:nvSpPr>
          <p:cNvPr id="16406" name="Oval 36">
            <a:extLst>
              <a:ext uri="{FF2B5EF4-FFF2-40B4-BE49-F238E27FC236}">
                <a16:creationId xmlns:a16="http://schemas.microsoft.com/office/drawing/2014/main" id="{12602B9E-E895-473E-A88D-1C80D4B4FC51}"/>
              </a:ext>
            </a:extLst>
          </p:cNvPr>
          <p:cNvSpPr>
            <a:spLocks noChangeArrowheads="1"/>
          </p:cNvSpPr>
          <p:nvPr/>
        </p:nvSpPr>
        <p:spPr bwMode="auto">
          <a:xfrm>
            <a:off x="2133600" y="5394672"/>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11</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3F76E547-8043-495B-A956-8D4357F5F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838201"/>
            <a:ext cx="2432050" cy="53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 name="Rectangle 1">
            <a:extLst>
              <a:ext uri="{FF2B5EF4-FFF2-40B4-BE49-F238E27FC236}">
                <a16:creationId xmlns:a16="http://schemas.microsoft.com/office/drawing/2014/main" id="{3EDB42D6-1F40-4950-A4E2-466ADC78131A}"/>
              </a:ext>
            </a:extLst>
          </p:cNvPr>
          <p:cNvSpPr>
            <a:spLocks noGrp="1" noChangeArrowheads="1"/>
          </p:cNvSpPr>
          <p:nvPr>
            <p:ph type="title" idx="4294967295"/>
          </p:nvPr>
        </p:nvSpPr>
        <p:spPr>
          <a:xfrm>
            <a:off x="1381631" y="548893"/>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dirty="0"/>
              <a:t>Adding a Boundary Layer to Simple Geometry</a:t>
            </a:r>
          </a:p>
        </p:txBody>
      </p:sp>
      <p:sp>
        <p:nvSpPr>
          <p:cNvPr id="18436" name="Text Box 2">
            <a:extLst>
              <a:ext uri="{FF2B5EF4-FFF2-40B4-BE49-F238E27FC236}">
                <a16:creationId xmlns:a16="http://schemas.microsoft.com/office/drawing/2014/main" id="{C1D2E0D1-21AD-4044-8BD7-4490415F26C4}"/>
              </a:ext>
            </a:extLst>
          </p:cNvPr>
          <p:cNvSpPr txBox="1">
            <a:spLocks noChangeArrowheads="1"/>
          </p:cNvSpPr>
          <p:nvPr/>
        </p:nvSpPr>
        <p:spPr bwMode="auto">
          <a:xfrm>
            <a:off x="1752600" y="2819400"/>
            <a:ext cx="6172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marL="574675" indent="1588">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80000"/>
              </a:lnSpc>
              <a:spcBef>
                <a:spcPts val="1100"/>
              </a:spcBef>
              <a:spcAft>
                <a:spcPct val="0"/>
              </a:spcAft>
            </a:pPr>
            <a:endParaRPr lang="en-US" altLang="en-US" sz="2200" dirty="0"/>
          </a:p>
          <a:p>
            <a:pPr lvl="1" eaLnBrk="1">
              <a:lnSpc>
                <a:spcPct val="80000"/>
              </a:lnSpc>
              <a:spcBef>
                <a:spcPts val="1100"/>
              </a:spcBef>
              <a:spcAft>
                <a:spcPct val="0"/>
              </a:spcAft>
            </a:pPr>
            <a:r>
              <a:rPr lang="en-US" altLang="en-US" sz="2200" dirty="0"/>
              <a:t>On the Command Panel, click on Mesh   and then Volume.</a:t>
            </a:r>
          </a:p>
          <a:p>
            <a:pPr lvl="1" eaLnBrk="1">
              <a:lnSpc>
                <a:spcPct val="80000"/>
              </a:lnSpc>
              <a:spcBef>
                <a:spcPts val="1100"/>
              </a:spcBef>
              <a:spcAft>
                <a:spcPct val="0"/>
              </a:spcAft>
            </a:pPr>
            <a:r>
              <a:rPr lang="en-US" altLang="en-US" sz="2200" dirty="0"/>
              <a:t>Click on the Mesh action button.</a:t>
            </a:r>
          </a:p>
          <a:p>
            <a:pPr lvl="1" eaLnBrk="1">
              <a:lnSpc>
                <a:spcPct val="80000"/>
              </a:lnSpc>
              <a:spcBef>
                <a:spcPts val="1100"/>
              </a:spcBef>
              <a:spcAft>
                <a:spcPct val="0"/>
              </a:spcAft>
            </a:pPr>
            <a:r>
              <a:rPr lang="en-US" altLang="en-US" sz="2200" dirty="0"/>
              <a:t>Change the scheme to Sweep.</a:t>
            </a:r>
          </a:p>
          <a:p>
            <a:pPr lvl="1" eaLnBrk="1">
              <a:lnSpc>
                <a:spcPct val="80000"/>
              </a:lnSpc>
              <a:spcBef>
                <a:spcPts val="1100"/>
              </a:spcBef>
              <a:spcAft>
                <a:spcPct val="0"/>
              </a:spcAft>
            </a:pPr>
            <a:r>
              <a:rPr lang="en-US" altLang="en-US" sz="2200" dirty="0"/>
              <a:t>Enter 1 in the Select Volumes field and select Surface 1 as the source and Surface 2 as the target.</a:t>
            </a:r>
          </a:p>
          <a:p>
            <a:pPr lvl="1" eaLnBrk="1">
              <a:lnSpc>
                <a:spcPct val="80000"/>
              </a:lnSpc>
              <a:spcBef>
                <a:spcPts val="1100"/>
              </a:spcBef>
              <a:spcAft>
                <a:spcPct val="0"/>
              </a:spcAft>
            </a:pPr>
            <a:r>
              <a:rPr lang="en-US" altLang="en-US" sz="2200" dirty="0"/>
              <a:t>Click Apply Scheme </a:t>
            </a:r>
          </a:p>
          <a:p>
            <a:pPr lvl="1" eaLnBrk="1">
              <a:lnSpc>
                <a:spcPct val="80000"/>
              </a:lnSpc>
              <a:spcBef>
                <a:spcPts val="1100"/>
              </a:spcBef>
              <a:spcAft>
                <a:spcPct val="0"/>
              </a:spcAft>
            </a:pPr>
            <a:r>
              <a:rPr lang="en-US" altLang="en-US" sz="2200" dirty="0"/>
              <a:t>Click Mesh.</a:t>
            </a:r>
          </a:p>
        </p:txBody>
      </p:sp>
      <p:pic>
        <p:nvPicPr>
          <p:cNvPr id="18437" name="Picture 3">
            <a:extLst>
              <a:ext uri="{FF2B5EF4-FFF2-40B4-BE49-F238E27FC236}">
                <a16:creationId xmlns:a16="http://schemas.microsoft.com/office/drawing/2014/main" id="{D587B03E-C629-487D-BE95-2146B5EF2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524000"/>
            <a:ext cx="16002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Oval 51">
            <a:extLst>
              <a:ext uri="{FF2B5EF4-FFF2-40B4-BE49-F238E27FC236}">
                <a16:creationId xmlns:a16="http://schemas.microsoft.com/office/drawing/2014/main" id="{B659A4E7-ECB8-4955-AF5A-E6D75A4A2322}"/>
              </a:ext>
            </a:extLst>
          </p:cNvPr>
          <p:cNvSpPr>
            <a:spLocks noChangeArrowheads="1"/>
          </p:cNvSpPr>
          <p:nvPr/>
        </p:nvSpPr>
        <p:spPr bwMode="auto">
          <a:xfrm>
            <a:off x="1981200" y="3276600"/>
            <a:ext cx="381000" cy="304800"/>
          </a:xfrm>
          <a:prstGeom prst="ellipse">
            <a:avLst/>
          </a:prstGeom>
          <a:solidFill>
            <a:schemeClr val="bg1"/>
          </a:solidFill>
          <a:ln w="28575">
            <a:solidFill>
              <a:srgbClr val="FF00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1</a:t>
            </a:r>
          </a:p>
        </p:txBody>
      </p:sp>
      <p:sp>
        <p:nvSpPr>
          <p:cNvPr id="18439" name="Oval 54">
            <a:extLst>
              <a:ext uri="{FF2B5EF4-FFF2-40B4-BE49-F238E27FC236}">
                <a16:creationId xmlns:a16="http://schemas.microsoft.com/office/drawing/2014/main" id="{D3BABDE8-FE57-4D12-8332-A9AA52A371EF}"/>
              </a:ext>
            </a:extLst>
          </p:cNvPr>
          <p:cNvSpPr>
            <a:spLocks noChangeArrowheads="1"/>
          </p:cNvSpPr>
          <p:nvPr/>
        </p:nvSpPr>
        <p:spPr bwMode="auto">
          <a:xfrm>
            <a:off x="1981200" y="3962400"/>
            <a:ext cx="381000" cy="304800"/>
          </a:xfrm>
          <a:prstGeom prst="ellipse">
            <a:avLst/>
          </a:prstGeom>
          <a:solidFill>
            <a:schemeClr val="bg1"/>
          </a:solidFill>
          <a:ln w="28575">
            <a:solidFill>
              <a:schemeClr val="accent2"/>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2</a:t>
            </a:r>
          </a:p>
        </p:txBody>
      </p:sp>
      <p:sp>
        <p:nvSpPr>
          <p:cNvPr id="18440" name="Oval 59">
            <a:extLst>
              <a:ext uri="{FF2B5EF4-FFF2-40B4-BE49-F238E27FC236}">
                <a16:creationId xmlns:a16="http://schemas.microsoft.com/office/drawing/2014/main" id="{D5DBF50F-40BA-41FC-BBC6-8D06F01A9B06}"/>
              </a:ext>
            </a:extLst>
          </p:cNvPr>
          <p:cNvSpPr>
            <a:spLocks noChangeArrowheads="1"/>
          </p:cNvSpPr>
          <p:nvPr/>
        </p:nvSpPr>
        <p:spPr bwMode="auto">
          <a:xfrm>
            <a:off x="1981200" y="4343400"/>
            <a:ext cx="381000" cy="304800"/>
          </a:xfrm>
          <a:prstGeom prst="ellipse">
            <a:avLst/>
          </a:prstGeom>
          <a:solidFill>
            <a:schemeClr val="bg1"/>
          </a:solidFill>
          <a:ln w="28575">
            <a:solidFill>
              <a:srgbClr val="339933"/>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3</a:t>
            </a:r>
          </a:p>
        </p:txBody>
      </p:sp>
      <p:sp>
        <p:nvSpPr>
          <p:cNvPr id="18441" name="Oval 61">
            <a:extLst>
              <a:ext uri="{FF2B5EF4-FFF2-40B4-BE49-F238E27FC236}">
                <a16:creationId xmlns:a16="http://schemas.microsoft.com/office/drawing/2014/main" id="{53EFEA9D-D479-4802-AC14-7AF30D2767C7}"/>
              </a:ext>
            </a:extLst>
          </p:cNvPr>
          <p:cNvSpPr>
            <a:spLocks noChangeArrowheads="1"/>
          </p:cNvSpPr>
          <p:nvPr/>
        </p:nvSpPr>
        <p:spPr bwMode="auto">
          <a:xfrm>
            <a:off x="1981200" y="4724400"/>
            <a:ext cx="381000" cy="304800"/>
          </a:xfrm>
          <a:prstGeom prst="ellipse">
            <a:avLst/>
          </a:prstGeom>
          <a:solidFill>
            <a:schemeClr val="bg1"/>
          </a:solidFill>
          <a:ln w="28575">
            <a:solidFill>
              <a:srgbClr val="FF99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4</a:t>
            </a:r>
          </a:p>
        </p:txBody>
      </p:sp>
      <p:sp>
        <p:nvSpPr>
          <p:cNvPr id="18442" name="Oval 56">
            <a:extLst>
              <a:ext uri="{FF2B5EF4-FFF2-40B4-BE49-F238E27FC236}">
                <a16:creationId xmlns:a16="http://schemas.microsoft.com/office/drawing/2014/main" id="{90F92C5C-9E7B-4803-9E3F-765AB501A7A2}"/>
              </a:ext>
            </a:extLst>
          </p:cNvPr>
          <p:cNvSpPr>
            <a:spLocks noChangeArrowheads="1"/>
          </p:cNvSpPr>
          <p:nvPr/>
        </p:nvSpPr>
        <p:spPr bwMode="auto">
          <a:xfrm>
            <a:off x="1981200" y="5638800"/>
            <a:ext cx="381000" cy="304800"/>
          </a:xfrm>
          <a:prstGeom prst="ellipse">
            <a:avLst/>
          </a:prstGeom>
          <a:noFill/>
          <a:ln w="28575">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5</a:t>
            </a:r>
          </a:p>
        </p:txBody>
      </p:sp>
      <p:sp>
        <p:nvSpPr>
          <p:cNvPr id="18443" name="Rectangle 2">
            <a:extLst>
              <a:ext uri="{FF2B5EF4-FFF2-40B4-BE49-F238E27FC236}">
                <a16:creationId xmlns:a16="http://schemas.microsoft.com/office/drawing/2014/main" id="{98057119-990F-4DCA-A652-AEF0CD821C74}"/>
              </a:ext>
            </a:extLst>
          </p:cNvPr>
          <p:cNvSpPr>
            <a:spLocks noChangeArrowheads="1"/>
          </p:cNvSpPr>
          <p:nvPr/>
        </p:nvSpPr>
        <p:spPr bwMode="auto">
          <a:xfrm>
            <a:off x="1905000" y="1371600"/>
            <a:ext cx="4114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80000"/>
              </a:lnSpc>
              <a:spcBef>
                <a:spcPts val="1100"/>
              </a:spcBef>
              <a:buClr>
                <a:srgbClr val="000000"/>
              </a:buClr>
              <a:buSzPct val="100000"/>
            </a:pPr>
            <a:r>
              <a:rPr lang="en-US" altLang="en-US" sz="2200"/>
              <a:t>With the boundary layer created, you can now mesh the brick.  To mesh the brick that has a boundary layer:</a:t>
            </a:r>
          </a:p>
        </p:txBody>
      </p:sp>
      <p:sp>
        <p:nvSpPr>
          <p:cNvPr id="18444" name="Oval 66">
            <a:extLst>
              <a:ext uri="{FF2B5EF4-FFF2-40B4-BE49-F238E27FC236}">
                <a16:creationId xmlns:a16="http://schemas.microsoft.com/office/drawing/2014/main" id="{D86E56A4-C1EF-4D86-B26C-CB6A665C082A}"/>
              </a:ext>
            </a:extLst>
          </p:cNvPr>
          <p:cNvSpPr>
            <a:spLocks noChangeArrowheads="1"/>
          </p:cNvSpPr>
          <p:nvPr/>
        </p:nvSpPr>
        <p:spPr bwMode="auto">
          <a:xfrm>
            <a:off x="1981200" y="6096000"/>
            <a:ext cx="381000" cy="304800"/>
          </a:xfrm>
          <a:prstGeom prst="ellipse">
            <a:avLst/>
          </a:prstGeom>
          <a:solidFill>
            <a:schemeClr val="bg1"/>
          </a:solidFill>
          <a:ln w="28575">
            <a:solidFill>
              <a:srgbClr val="9966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6</a:t>
            </a:r>
          </a:p>
        </p:txBody>
      </p:sp>
      <p:sp>
        <p:nvSpPr>
          <p:cNvPr id="18445" name="TextBox 3">
            <a:extLst>
              <a:ext uri="{FF2B5EF4-FFF2-40B4-BE49-F238E27FC236}">
                <a16:creationId xmlns:a16="http://schemas.microsoft.com/office/drawing/2014/main" id="{A4053CC5-937D-4250-AC6B-00EF6321146D}"/>
              </a:ext>
            </a:extLst>
          </p:cNvPr>
          <p:cNvSpPr txBox="1">
            <a:spLocks noChangeArrowheads="1"/>
          </p:cNvSpPr>
          <p:nvPr/>
        </p:nvSpPr>
        <p:spPr bwMode="auto">
          <a:xfrm>
            <a:off x="5181601" y="2514600"/>
            <a:ext cx="8429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200">
                <a:solidFill>
                  <a:srgbClr val="FF0000"/>
                </a:solidFill>
              </a:rPr>
              <a:t>Surface 1</a:t>
            </a:r>
          </a:p>
        </p:txBody>
      </p:sp>
      <p:cxnSp>
        <p:nvCxnSpPr>
          <p:cNvPr id="18446" name="Straight Arrow Connector 10">
            <a:extLst>
              <a:ext uri="{FF2B5EF4-FFF2-40B4-BE49-F238E27FC236}">
                <a16:creationId xmlns:a16="http://schemas.microsoft.com/office/drawing/2014/main" id="{0FB81B50-11C4-49E3-9B04-6C6F45A0486B}"/>
              </a:ext>
            </a:extLst>
          </p:cNvPr>
          <p:cNvCxnSpPr>
            <a:cxnSpLocks noChangeShapeType="1"/>
            <a:stCxn id="18445" idx="3"/>
          </p:cNvCxnSpPr>
          <p:nvPr/>
        </p:nvCxnSpPr>
        <p:spPr bwMode="auto">
          <a:xfrm flipV="1">
            <a:off x="6024564" y="2438400"/>
            <a:ext cx="376237" cy="20955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8447" name="TextBox 17">
            <a:extLst>
              <a:ext uri="{FF2B5EF4-FFF2-40B4-BE49-F238E27FC236}">
                <a16:creationId xmlns:a16="http://schemas.microsoft.com/office/drawing/2014/main" id="{BFCDA48B-A850-423B-B672-7ECF37709DD6}"/>
              </a:ext>
            </a:extLst>
          </p:cNvPr>
          <p:cNvSpPr txBox="1">
            <a:spLocks noChangeArrowheads="1"/>
          </p:cNvSpPr>
          <p:nvPr/>
        </p:nvSpPr>
        <p:spPr bwMode="auto">
          <a:xfrm>
            <a:off x="7010401" y="1143000"/>
            <a:ext cx="8429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200">
                <a:solidFill>
                  <a:srgbClr val="FF0000"/>
                </a:solidFill>
              </a:rPr>
              <a:t>Surface 2</a:t>
            </a:r>
          </a:p>
        </p:txBody>
      </p:sp>
      <p:cxnSp>
        <p:nvCxnSpPr>
          <p:cNvPr id="18448" name="Straight Arrow Connector 18">
            <a:extLst>
              <a:ext uri="{FF2B5EF4-FFF2-40B4-BE49-F238E27FC236}">
                <a16:creationId xmlns:a16="http://schemas.microsoft.com/office/drawing/2014/main" id="{FEEC87E3-D24D-4EBA-B3B2-1D18AF13DF42}"/>
              </a:ext>
            </a:extLst>
          </p:cNvPr>
          <p:cNvCxnSpPr>
            <a:cxnSpLocks noChangeShapeType="1"/>
            <a:stCxn id="18447" idx="2"/>
          </p:cNvCxnSpPr>
          <p:nvPr/>
        </p:nvCxnSpPr>
        <p:spPr bwMode="auto">
          <a:xfrm flipH="1">
            <a:off x="7239001" y="1409700"/>
            <a:ext cx="193675" cy="34290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8449" name="Oval 22">
            <a:extLst>
              <a:ext uri="{FF2B5EF4-FFF2-40B4-BE49-F238E27FC236}">
                <a16:creationId xmlns:a16="http://schemas.microsoft.com/office/drawing/2014/main" id="{9AE145FA-83E9-457D-A639-E6F8D9C2A655}"/>
              </a:ext>
            </a:extLst>
          </p:cNvPr>
          <p:cNvSpPr>
            <a:spLocks noChangeArrowheads="1"/>
          </p:cNvSpPr>
          <p:nvPr/>
        </p:nvSpPr>
        <p:spPr bwMode="auto">
          <a:xfrm>
            <a:off x="9645650" y="685800"/>
            <a:ext cx="381000" cy="304800"/>
          </a:xfrm>
          <a:prstGeom prst="ellipse">
            <a:avLst/>
          </a:prstGeom>
          <a:solidFill>
            <a:schemeClr val="bg1"/>
          </a:solidFill>
          <a:ln w="28575">
            <a:solidFill>
              <a:srgbClr val="339933"/>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3</a:t>
            </a:r>
          </a:p>
        </p:txBody>
      </p:sp>
      <p:sp>
        <p:nvSpPr>
          <p:cNvPr id="18450" name="AutoShape 29">
            <a:extLst>
              <a:ext uri="{FF2B5EF4-FFF2-40B4-BE49-F238E27FC236}">
                <a16:creationId xmlns:a16="http://schemas.microsoft.com/office/drawing/2014/main" id="{966A27A9-FF78-4055-B55F-81B19DD98C79}"/>
              </a:ext>
            </a:extLst>
          </p:cNvPr>
          <p:cNvSpPr>
            <a:spLocks noChangeArrowheads="1"/>
          </p:cNvSpPr>
          <p:nvPr/>
        </p:nvSpPr>
        <p:spPr bwMode="auto">
          <a:xfrm rot="-2252190">
            <a:off x="9623425" y="876300"/>
            <a:ext cx="304800" cy="533400"/>
          </a:xfrm>
          <a:prstGeom prst="upArrow">
            <a:avLst>
              <a:gd name="adj1" fmla="val 25148"/>
              <a:gd name="adj2" fmla="val 98178"/>
            </a:avLst>
          </a:prstGeom>
          <a:solidFill>
            <a:srgbClr val="339933"/>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p>
        </p:txBody>
      </p:sp>
      <p:sp>
        <p:nvSpPr>
          <p:cNvPr id="18451" name="AutoShape 60">
            <a:extLst>
              <a:ext uri="{FF2B5EF4-FFF2-40B4-BE49-F238E27FC236}">
                <a16:creationId xmlns:a16="http://schemas.microsoft.com/office/drawing/2014/main" id="{DD268CB8-C80B-4553-A0F4-C5CFF35ECEDD}"/>
              </a:ext>
            </a:extLst>
          </p:cNvPr>
          <p:cNvSpPr>
            <a:spLocks noChangeArrowheads="1"/>
          </p:cNvSpPr>
          <p:nvPr/>
        </p:nvSpPr>
        <p:spPr bwMode="auto">
          <a:xfrm rot="-2252190">
            <a:off x="8740775" y="1333500"/>
            <a:ext cx="304800" cy="533400"/>
          </a:xfrm>
          <a:prstGeom prst="upArrow">
            <a:avLst>
              <a:gd name="adj1" fmla="val 25148"/>
              <a:gd name="adj2" fmla="val 98178"/>
            </a:avLst>
          </a:prstGeom>
          <a:solidFill>
            <a:srgbClr val="FF9900"/>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p>
        </p:txBody>
      </p:sp>
      <p:sp>
        <p:nvSpPr>
          <p:cNvPr id="18452" name="Oval 62">
            <a:extLst>
              <a:ext uri="{FF2B5EF4-FFF2-40B4-BE49-F238E27FC236}">
                <a16:creationId xmlns:a16="http://schemas.microsoft.com/office/drawing/2014/main" id="{88A5286D-7683-4E78-ABBB-2AB023F2C66E}"/>
              </a:ext>
            </a:extLst>
          </p:cNvPr>
          <p:cNvSpPr>
            <a:spLocks noChangeArrowheads="1"/>
          </p:cNvSpPr>
          <p:nvPr/>
        </p:nvSpPr>
        <p:spPr bwMode="auto">
          <a:xfrm>
            <a:off x="8915400" y="1676400"/>
            <a:ext cx="381000" cy="304800"/>
          </a:xfrm>
          <a:prstGeom prst="ellipse">
            <a:avLst/>
          </a:prstGeom>
          <a:solidFill>
            <a:schemeClr val="bg1"/>
          </a:solidFill>
          <a:ln w="28575">
            <a:solidFill>
              <a:srgbClr val="FF99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4</a:t>
            </a:r>
          </a:p>
        </p:txBody>
      </p:sp>
      <p:sp>
        <p:nvSpPr>
          <p:cNvPr id="18453" name="AutoShape 64">
            <a:extLst>
              <a:ext uri="{FF2B5EF4-FFF2-40B4-BE49-F238E27FC236}">
                <a16:creationId xmlns:a16="http://schemas.microsoft.com/office/drawing/2014/main" id="{6E67D0CA-2703-4A37-8258-50017FADA742}"/>
              </a:ext>
            </a:extLst>
          </p:cNvPr>
          <p:cNvSpPr>
            <a:spLocks noChangeArrowheads="1"/>
          </p:cNvSpPr>
          <p:nvPr/>
        </p:nvSpPr>
        <p:spPr bwMode="auto">
          <a:xfrm rot="2569394">
            <a:off x="9339263" y="5399088"/>
            <a:ext cx="304800" cy="533400"/>
          </a:xfrm>
          <a:prstGeom prst="upArrow">
            <a:avLst>
              <a:gd name="adj1" fmla="val 25148"/>
              <a:gd name="adj2" fmla="val 98178"/>
            </a:avLst>
          </a:prstGeom>
          <a:solidFill>
            <a:srgbClr val="FF00FF"/>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p>
        </p:txBody>
      </p:sp>
      <p:sp>
        <p:nvSpPr>
          <p:cNvPr id="18454" name="Oval 65">
            <a:extLst>
              <a:ext uri="{FF2B5EF4-FFF2-40B4-BE49-F238E27FC236}">
                <a16:creationId xmlns:a16="http://schemas.microsoft.com/office/drawing/2014/main" id="{2907B126-4D16-4204-B52F-8B7C53C9C49F}"/>
              </a:ext>
            </a:extLst>
          </p:cNvPr>
          <p:cNvSpPr>
            <a:spLocks noChangeArrowheads="1"/>
          </p:cNvSpPr>
          <p:nvPr/>
        </p:nvSpPr>
        <p:spPr bwMode="auto">
          <a:xfrm>
            <a:off x="8991600" y="5513388"/>
            <a:ext cx="381000" cy="304800"/>
          </a:xfrm>
          <a:prstGeom prst="ellipse">
            <a:avLst/>
          </a:prstGeom>
          <a:solidFill>
            <a:schemeClr val="bg1"/>
          </a:solidFill>
          <a:ln w="28575">
            <a:solidFill>
              <a:srgbClr val="FF33CC"/>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5</a:t>
            </a:r>
          </a:p>
        </p:txBody>
      </p:sp>
      <p:sp>
        <p:nvSpPr>
          <p:cNvPr id="18455" name="Oval 66">
            <a:extLst>
              <a:ext uri="{FF2B5EF4-FFF2-40B4-BE49-F238E27FC236}">
                <a16:creationId xmlns:a16="http://schemas.microsoft.com/office/drawing/2014/main" id="{6BC68627-135E-45DD-A288-E07810C61E5C}"/>
              </a:ext>
            </a:extLst>
          </p:cNvPr>
          <p:cNvSpPr>
            <a:spLocks noChangeArrowheads="1"/>
          </p:cNvSpPr>
          <p:nvPr/>
        </p:nvSpPr>
        <p:spPr bwMode="auto">
          <a:xfrm>
            <a:off x="10201275" y="6086475"/>
            <a:ext cx="381000" cy="304800"/>
          </a:xfrm>
          <a:prstGeom prst="ellipse">
            <a:avLst/>
          </a:prstGeom>
          <a:solidFill>
            <a:schemeClr val="bg1"/>
          </a:solidFill>
          <a:ln w="28575">
            <a:solidFill>
              <a:srgbClr val="9966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6</a:t>
            </a:r>
          </a:p>
        </p:txBody>
      </p:sp>
      <p:sp>
        <p:nvSpPr>
          <p:cNvPr id="18456" name="AutoShape 67">
            <a:extLst>
              <a:ext uri="{FF2B5EF4-FFF2-40B4-BE49-F238E27FC236}">
                <a16:creationId xmlns:a16="http://schemas.microsoft.com/office/drawing/2014/main" id="{01E333BA-506E-4DFF-ABC2-DAE1083DADF3}"/>
              </a:ext>
            </a:extLst>
          </p:cNvPr>
          <p:cNvSpPr>
            <a:spLocks noChangeArrowheads="1"/>
          </p:cNvSpPr>
          <p:nvPr/>
        </p:nvSpPr>
        <p:spPr bwMode="auto">
          <a:xfrm rot="-2252190">
            <a:off x="9958389" y="6051550"/>
            <a:ext cx="287337" cy="450850"/>
          </a:xfrm>
          <a:prstGeom prst="upArrow">
            <a:avLst>
              <a:gd name="adj1" fmla="val 25148"/>
              <a:gd name="adj2" fmla="val 98175"/>
            </a:avLst>
          </a:prstGeom>
          <a:solidFill>
            <a:srgbClr val="996633"/>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p>
        </p:txBody>
      </p:sp>
      <p:sp>
        <p:nvSpPr>
          <p:cNvPr id="18457" name="AutoShape 60">
            <a:extLst>
              <a:ext uri="{FF2B5EF4-FFF2-40B4-BE49-F238E27FC236}">
                <a16:creationId xmlns:a16="http://schemas.microsoft.com/office/drawing/2014/main" id="{6F3FF421-1D2B-4A2E-8FDA-C1B7F6A07850}"/>
              </a:ext>
            </a:extLst>
          </p:cNvPr>
          <p:cNvSpPr>
            <a:spLocks noChangeArrowheads="1"/>
          </p:cNvSpPr>
          <p:nvPr/>
        </p:nvSpPr>
        <p:spPr bwMode="auto">
          <a:xfrm rot="-2252190">
            <a:off x="9731375" y="2247900"/>
            <a:ext cx="304800" cy="533400"/>
          </a:xfrm>
          <a:prstGeom prst="upArrow">
            <a:avLst>
              <a:gd name="adj1" fmla="val 25148"/>
              <a:gd name="adj2" fmla="val 98178"/>
            </a:avLst>
          </a:prstGeom>
          <a:solidFill>
            <a:srgbClr val="FF9900"/>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p>
        </p:txBody>
      </p:sp>
      <p:sp>
        <p:nvSpPr>
          <p:cNvPr id="18458" name="Oval 62">
            <a:extLst>
              <a:ext uri="{FF2B5EF4-FFF2-40B4-BE49-F238E27FC236}">
                <a16:creationId xmlns:a16="http://schemas.microsoft.com/office/drawing/2014/main" id="{13DA310C-100B-482F-8F8D-C6AC2DA11BC0}"/>
              </a:ext>
            </a:extLst>
          </p:cNvPr>
          <p:cNvSpPr>
            <a:spLocks noChangeArrowheads="1"/>
          </p:cNvSpPr>
          <p:nvPr/>
        </p:nvSpPr>
        <p:spPr bwMode="auto">
          <a:xfrm>
            <a:off x="9906000" y="2590800"/>
            <a:ext cx="381000" cy="304800"/>
          </a:xfrm>
          <a:prstGeom prst="ellipse">
            <a:avLst/>
          </a:prstGeom>
          <a:solidFill>
            <a:schemeClr val="bg1"/>
          </a:solidFill>
          <a:ln w="28575">
            <a:solidFill>
              <a:srgbClr val="FF99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4</a:t>
            </a:r>
          </a:p>
        </p:txBody>
      </p:sp>
      <p:sp>
        <p:nvSpPr>
          <p:cNvPr id="18459" name="AutoShape 60">
            <a:extLst>
              <a:ext uri="{FF2B5EF4-FFF2-40B4-BE49-F238E27FC236}">
                <a16:creationId xmlns:a16="http://schemas.microsoft.com/office/drawing/2014/main" id="{329EA3EC-8C96-4414-B21B-E22EC7E91521}"/>
              </a:ext>
            </a:extLst>
          </p:cNvPr>
          <p:cNvSpPr>
            <a:spLocks noChangeArrowheads="1"/>
          </p:cNvSpPr>
          <p:nvPr/>
        </p:nvSpPr>
        <p:spPr bwMode="auto">
          <a:xfrm rot="-2252190">
            <a:off x="9502775" y="2552700"/>
            <a:ext cx="304800" cy="533400"/>
          </a:xfrm>
          <a:prstGeom prst="upArrow">
            <a:avLst>
              <a:gd name="adj1" fmla="val 25148"/>
              <a:gd name="adj2" fmla="val 98178"/>
            </a:avLst>
          </a:prstGeom>
          <a:solidFill>
            <a:srgbClr val="FF9900"/>
          </a:solidFill>
          <a:ln w="9525">
            <a:solidFill>
              <a:schemeClr val="tx1"/>
            </a:solidFill>
            <a:miter lim="800000"/>
            <a:headEnd/>
            <a:tailEnd/>
          </a:ln>
        </p:spPr>
        <p:txBody>
          <a:bodyPr wrap="none" anchor="ctr"/>
          <a:lstStyle/>
          <a:p>
            <a:pPr algn="ctr" eaLnBrk="1">
              <a:lnSpc>
                <a:spcPct val="93000"/>
              </a:lnSpc>
              <a:buClr>
                <a:srgbClr val="000000"/>
              </a:buClr>
              <a:buSzPct val="100000"/>
              <a:buFont typeface="Times New Roman" panose="02020603050405020304" pitchFamily="18" charset="0"/>
              <a:buNone/>
            </a:pPr>
            <a:endParaRPr lang="en-US" altLang="en-US" sz="2400"/>
          </a:p>
        </p:txBody>
      </p:sp>
      <p:sp>
        <p:nvSpPr>
          <p:cNvPr id="18460" name="Oval 62">
            <a:extLst>
              <a:ext uri="{FF2B5EF4-FFF2-40B4-BE49-F238E27FC236}">
                <a16:creationId xmlns:a16="http://schemas.microsoft.com/office/drawing/2014/main" id="{65628702-13FA-4510-9874-5EEABDD95E28}"/>
              </a:ext>
            </a:extLst>
          </p:cNvPr>
          <p:cNvSpPr>
            <a:spLocks noChangeArrowheads="1"/>
          </p:cNvSpPr>
          <p:nvPr/>
        </p:nvSpPr>
        <p:spPr bwMode="auto">
          <a:xfrm>
            <a:off x="9677400" y="2895600"/>
            <a:ext cx="381000" cy="304800"/>
          </a:xfrm>
          <a:prstGeom prst="ellipse">
            <a:avLst/>
          </a:prstGeom>
          <a:solidFill>
            <a:schemeClr val="bg1"/>
          </a:solidFill>
          <a:ln w="28575">
            <a:solidFill>
              <a:srgbClr val="FF9900"/>
            </a:solidFill>
            <a:round/>
            <a:headEnd/>
            <a:tailEnd/>
          </a:ln>
        </p:spPr>
        <p:txBody>
          <a:bodyPr wrap="none" anchor="ctr"/>
          <a:lstStyle/>
          <a:p>
            <a:pPr algn="ctr" eaLnBrk="1">
              <a:lnSpc>
                <a:spcPct val="93000"/>
              </a:lnSpc>
              <a:buClr>
                <a:srgbClr val="000000"/>
              </a:buClr>
              <a:buSzPct val="100000"/>
              <a:buFont typeface="Times New Roman" panose="02020603050405020304" pitchFamily="18" charset="0"/>
              <a:buNone/>
            </a:pPr>
            <a:r>
              <a:rPr lang="en-US" altLang="en-US" sz="2400"/>
              <a:t>4</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FA4CDDC5-0DF0-4934-AC67-C96AA7E569CE}"/>
              </a:ext>
            </a:extLst>
          </p:cNvPr>
          <p:cNvSpPr>
            <a:spLocks noGrp="1" noChangeArrowheads="1"/>
          </p:cNvSpPr>
          <p:nvPr>
            <p:ph type="title" idx="4294967295"/>
          </p:nvPr>
        </p:nvSpPr>
        <p:spPr>
          <a:xfrm>
            <a:off x="1447801" y="603251"/>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dirty="0"/>
              <a:t>Adding a Boundary Layer to Simple Geometry</a:t>
            </a:r>
          </a:p>
        </p:txBody>
      </p:sp>
      <p:sp>
        <p:nvSpPr>
          <p:cNvPr id="20483" name="Text Box 2">
            <a:extLst>
              <a:ext uri="{FF2B5EF4-FFF2-40B4-BE49-F238E27FC236}">
                <a16:creationId xmlns:a16="http://schemas.microsoft.com/office/drawing/2014/main" id="{6F5FA330-D1D1-4CA7-81AD-8C46D85A0145}"/>
              </a:ext>
            </a:extLst>
          </p:cNvPr>
          <p:cNvSpPr txBox="1">
            <a:spLocks noChangeArrowheads="1"/>
          </p:cNvSpPr>
          <p:nvPr/>
        </p:nvSpPr>
        <p:spPr bwMode="auto">
          <a:xfrm>
            <a:off x="2459831" y="1600200"/>
            <a:ext cx="6934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80000"/>
              </a:lnSpc>
              <a:spcBef>
                <a:spcPts val="1100"/>
              </a:spcBef>
              <a:spcAft>
                <a:spcPct val="0"/>
              </a:spcAft>
            </a:pPr>
            <a:r>
              <a:rPr lang="en-US" altLang="en-US" sz="2200" dirty="0"/>
              <a:t>You will now be able to see the meshed model and the boundary layer in use. It should appear like the image shown below.</a:t>
            </a:r>
          </a:p>
          <a:p>
            <a:pPr eaLnBrk="1">
              <a:lnSpc>
                <a:spcPct val="80000"/>
              </a:lnSpc>
              <a:spcBef>
                <a:spcPts val="1100"/>
              </a:spcBef>
              <a:spcAft>
                <a:spcPct val="0"/>
              </a:spcAft>
            </a:pPr>
            <a:endParaRPr lang="en-US" altLang="en-US" dirty="0"/>
          </a:p>
        </p:txBody>
      </p:sp>
      <p:pic>
        <p:nvPicPr>
          <p:cNvPr id="20484" name="Picture 3">
            <a:extLst>
              <a:ext uri="{FF2B5EF4-FFF2-40B4-BE49-F238E27FC236}">
                <a16:creationId xmlns:a16="http://schemas.microsoft.com/office/drawing/2014/main" id="{C00CD00C-1AAB-4D6D-8634-493B245C7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2590800"/>
            <a:ext cx="49958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EA18762A-2C2B-40A1-AD4A-D30DD1A72835}"/>
              </a:ext>
            </a:extLst>
          </p:cNvPr>
          <p:cNvSpPr>
            <a:spLocks noGrp="1" noChangeArrowheads="1"/>
          </p:cNvSpPr>
          <p:nvPr>
            <p:ph type="title" idx="4294967295"/>
          </p:nvPr>
        </p:nvSpPr>
        <p:spPr>
          <a:xfrm>
            <a:off x="1524001" y="716018"/>
            <a:ext cx="6791325" cy="849312"/>
          </a:xfrm>
        </p:spPr>
        <p:txBody>
          <a:bodyPr vert="horz" lIns="90360" tIns="44280" rIns="90360" bIns="44280" rtlCol="0" anchor="ctr">
            <a:normAutofit fontScale="90000"/>
          </a:bodyPr>
          <a:lstStyle/>
          <a:p>
            <a:pPr algn="ctr">
              <a:lnSpc>
                <a:spcPct val="100000"/>
              </a:lnSpc>
              <a:tabLst>
                <a:tab pos="723900" algn="l"/>
                <a:tab pos="1447800" algn="l"/>
                <a:tab pos="2171700" algn="l"/>
                <a:tab pos="2895600" algn="l"/>
                <a:tab pos="3619500" algn="l"/>
                <a:tab pos="4343400" algn="l"/>
                <a:tab pos="5067300" algn="l"/>
                <a:tab pos="5791200" algn="l"/>
                <a:tab pos="6515100" algn="l"/>
              </a:tabLst>
              <a:defRPr/>
            </a:pPr>
            <a:r>
              <a:rPr lang="en-US" sz="2800" b="1" dirty="0"/>
              <a:t>How to use a Boundary Layers For Exterior Fluid Flow</a:t>
            </a:r>
          </a:p>
        </p:txBody>
      </p:sp>
      <p:sp>
        <p:nvSpPr>
          <p:cNvPr id="22531" name="Text Box 2">
            <a:extLst>
              <a:ext uri="{FF2B5EF4-FFF2-40B4-BE49-F238E27FC236}">
                <a16:creationId xmlns:a16="http://schemas.microsoft.com/office/drawing/2014/main" id="{1C659ED9-697C-4A2B-AE58-991CCAC1ACE6}"/>
              </a:ext>
            </a:extLst>
          </p:cNvPr>
          <p:cNvSpPr txBox="1">
            <a:spLocks noChangeArrowheads="1"/>
          </p:cNvSpPr>
          <p:nvPr/>
        </p:nvSpPr>
        <p:spPr bwMode="auto">
          <a:xfrm>
            <a:off x="2228850" y="1649412"/>
            <a:ext cx="784225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4280" rIns="90360" bIns="44280"/>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a:lnSpc>
                <a:spcPct val="80000"/>
              </a:lnSpc>
              <a:spcBef>
                <a:spcPts val="1100"/>
              </a:spcBef>
              <a:spcAft>
                <a:spcPct val="0"/>
              </a:spcAft>
            </a:pPr>
            <a:r>
              <a:rPr lang="en-US" altLang="en-US" sz="2200"/>
              <a:t>In this example we will use a blade from a windmill. We want to analyze the exterior flow of air that would be making contact with the blade. We will use the shape of the blade to set boundary layers on the exterior part of the blade, which will represent the air.</a:t>
            </a:r>
          </a:p>
          <a:p>
            <a:pPr eaLnBrk="1">
              <a:lnSpc>
                <a:spcPct val="80000"/>
              </a:lnSpc>
              <a:spcBef>
                <a:spcPts val="1100"/>
              </a:spcBef>
              <a:spcAft>
                <a:spcPct val="0"/>
              </a:spcAft>
            </a:pPr>
            <a:endParaRPr lang="en-US" altLang="en-US" sz="2200"/>
          </a:p>
        </p:txBody>
      </p:sp>
      <p:pic>
        <p:nvPicPr>
          <p:cNvPr id="22532" name="Picture 3">
            <a:extLst>
              <a:ext uri="{FF2B5EF4-FFF2-40B4-BE49-F238E27FC236}">
                <a16:creationId xmlns:a16="http://schemas.microsoft.com/office/drawing/2014/main" id="{0346E665-635F-46CD-9256-E36518E9D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600" y="3114676"/>
            <a:ext cx="5386388"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eform-ppt-theme">
  <a:themeElements>
    <a:clrScheme name="Coreform">
      <a:dk1>
        <a:sysClr val="windowText" lastClr="000000"/>
      </a:dk1>
      <a:lt1>
        <a:sysClr val="window" lastClr="FFFFFF"/>
      </a:lt1>
      <a:dk2>
        <a:srgbClr val="323232"/>
      </a:dk2>
      <a:lt2>
        <a:srgbClr val="E6E6E6"/>
      </a:lt2>
      <a:accent1>
        <a:srgbClr val="A35149"/>
      </a:accent1>
      <a:accent2>
        <a:srgbClr val="4968AB"/>
      </a:accent2>
      <a:accent3>
        <a:srgbClr val="A1B5BA"/>
      </a:accent3>
      <a:accent4>
        <a:srgbClr val="CFAF63"/>
      </a:accent4>
      <a:accent5>
        <a:srgbClr val="9A8FA5"/>
      </a:accent5>
      <a:accent6>
        <a:srgbClr val="6A806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rgbClr val="0070C0"/>
          </a:solidFill>
        </a:ln>
      </a:spPr>
      <a:bodyPr/>
      <a:lstStyle/>
      <a:style>
        <a:lnRef idx="2">
          <a:schemeClr val="dk1"/>
        </a:lnRef>
        <a:fillRef idx="0">
          <a:schemeClr val="dk1"/>
        </a:fillRef>
        <a:effectRef idx="1">
          <a:schemeClr val="dk1"/>
        </a:effectRef>
        <a:fontRef idx="minor">
          <a:schemeClr val="tx1"/>
        </a:fontRef>
      </a:style>
    </a:lnDef>
  </a:objectDefaults>
  <a:extraClrSchemeLst/>
  <a:extLst>
    <a:ext uri="{05A4C25C-085E-4340-85A3-A5531E510DB2}">
      <thm15:themeFamily xmlns:thm15="http://schemas.microsoft.com/office/thememl/2012/main" name="coreform-ppt-theme" id="{E2933A98-F983-49AA-B594-4B6DD2D54234}" vid="{34EFE23A-C2C4-4180-AE12-B79E9020D1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287</TotalTime>
  <Words>1982</Words>
  <Application>Microsoft Office PowerPoint</Application>
  <PresentationFormat>Widescreen</PresentationFormat>
  <Paragraphs>305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Times New Roman</vt:lpstr>
      <vt:lpstr>Verdana</vt:lpstr>
      <vt:lpstr>coreform-ppt-theme</vt:lpstr>
      <vt:lpstr>PowerPoint Presentation</vt:lpstr>
      <vt:lpstr>Overview</vt:lpstr>
      <vt:lpstr>Boundary Layer in GUI</vt:lpstr>
      <vt:lpstr>Adding a Boundary Layer to Simple Geometry</vt:lpstr>
      <vt:lpstr>Adding a Boundary Layer to Simple Geometry</vt:lpstr>
      <vt:lpstr>Adding a Boundary Layer to Simple Geometry</vt:lpstr>
      <vt:lpstr>Adding a Boundary Layer to Simple Geometry</vt:lpstr>
      <vt:lpstr>Adding a Boundary Layer to Simple Geometry</vt:lpstr>
      <vt:lpstr>How to use a Boundary Layers For Exterior Fluid Flow</vt:lpstr>
      <vt:lpstr>How to use a Boundary Layers For Exterior Fluid Flow</vt:lpstr>
      <vt:lpstr>How to use a Boundary Layers For Exterior Fluid Flow</vt:lpstr>
      <vt:lpstr>How to use a Boundary Layers For Exterior Fluid Flow</vt:lpstr>
      <vt:lpstr>How to use a Boundary Layers For Exterior Fluid Flow</vt:lpstr>
      <vt:lpstr>How to use a Boundary Layers For Exterior Fluid Flow</vt:lpstr>
      <vt:lpstr>How to use a Boundary Layers For Exterior Fluid Flow</vt:lpstr>
      <vt:lpstr>How to use a Boundary Layers For Exterior Fluid Flow</vt:lpstr>
      <vt:lpstr>How to use Boundary Layers For Interior Fluid Flow</vt:lpstr>
      <vt:lpstr>How to use Boundary Layers For Interior Fluid Flow</vt:lpstr>
      <vt:lpstr>How to use Boundary Layers For Interior Fluid Flow</vt:lpstr>
      <vt:lpstr>How to use Boundary Layers For Interior Fluid Flow</vt:lpstr>
      <vt:lpstr>How to use Boundary Layers For Interior Fluid Flow</vt:lpstr>
      <vt:lpstr>How to use Boundary Layers For Interior Fluid Flow</vt:lpstr>
      <vt:lpstr>How to use Boundary Layers For Interior Fluid Flow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Ben Taylor</cp:lastModifiedBy>
  <cp:revision>26</cp:revision>
  <cp:lastPrinted>1601-01-01T00:00:00Z</cp:lastPrinted>
  <dcterms:created xsi:type="dcterms:W3CDTF">1601-01-01T00:00:00Z</dcterms:created>
  <dcterms:modified xsi:type="dcterms:W3CDTF">2021-01-15T15:35:59Z</dcterms:modified>
</cp:coreProperties>
</file>