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9"/>
  </p:notesMasterIdLst>
  <p:sldIdLst>
    <p:sldId id="256" r:id="rId2"/>
    <p:sldId id="265" r:id="rId3"/>
    <p:sldId id="282" r:id="rId4"/>
    <p:sldId id="284" r:id="rId5"/>
    <p:sldId id="285" r:id="rId6"/>
    <p:sldId id="283" r:id="rId7"/>
    <p:sldId id="286" r:id="rId8"/>
  </p:sldIdLst>
  <p:sldSz cx="12192000" cy="6858000"/>
  <p:notesSz cx="699135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5" d="100"/>
          <a:sy n="55" d="100"/>
        </p:scale>
        <p:origin x="78" y="3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4BF92F53-FB14-4464-899D-EC3334F0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133FFDFC-5462-40A9-BC84-1EC0BD49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F39F8899-04FC-4A24-81C4-889C318D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69B7DD27-ABA6-45F4-9362-F5439A3E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44C78B4-F350-4845-8121-9BB7244AA82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DF832EB-AD6C-4AD7-BBA1-347018288A5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240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76324B72-60A0-493A-86FF-8F3688E32A6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696913"/>
            <a:ext cx="6183312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9A32C27-1E03-471C-BFA1-4E5FF4C2966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08488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6072045-4B76-4017-A03D-3EA1FEB7911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2C19970B-FAB1-43CA-9444-AC592F133A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BA0C507-6E29-49A0-9FA9-CD4A7291D2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4234284F-95BC-4916-A8D3-DEDC3439F1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7A041C-1A25-4DC7-9D78-AA66EA8F7A30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AAAE2F08-E8D4-4D88-BD4E-58631222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215190F4-DC31-4677-878A-AE5651129FD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Type: FORMAL -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Title: Cubit 200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SAND Number: SAND2020-0682 TR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Contact: Hensley,Trevor Michael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4F3F3A56-B230-4875-901F-AC8DDF1D2D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724D62-378F-4CAE-84B6-8B39CBDC40E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177FEBC4-7AD0-444B-B362-19F1664D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BB405A47-9B80-4820-8E3E-C22EF832DD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>
            <a:extLst>
              <a:ext uri="{FF2B5EF4-FFF2-40B4-BE49-F238E27FC236}">
                <a16:creationId xmlns:a16="http://schemas.microsoft.com/office/drawing/2014/main" id="{62100691-F16F-4484-95AE-D2837884F8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4DE3B3-3BA4-465F-9A47-7F70883A7A89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C6E705C4-7CAE-48A4-9C07-C278E462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DDA71DE4-3168-4C68-8A58-4939C77FE08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>
            <a:extLst>
              <a:ext uri="{FF2B5EF4-FFF2-40B4-BE49-F238E27FC236}">
                <a16:creationId xmlns:a16="http://schemas.microsoft.com/office/drawing/2014/main" id="{17D89001-5FE2-40FB-A36F-C21F628994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6E1CD9-8CFB-4A6A-BAD9-B158C1D969DF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7058EC2C-7CD1-4163-A840-336F350C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B1B17133-F6F7-416C-ACCE-8251CB60F1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>
            <a:extLst>
              <a:ext uri="{FF2B5EF4-FFF2-40B4-BE49-F238E27FC236}">
                <a16:creationId xmlns:a16="http://schemas.microsoft.com/office/drawing/2014/main" id="{E5535182-2411-48AA-9953-A0CFC01A05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FDEB9B-041B-4550-89A6-25B1F53A3220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D4274999-635E-415F-8B96-24421739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17ADAC47-4692-4B5B-88E8-A0579D9F9E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>
            <a:extLst>
              <a:ext uri="{FF2B5EF4-FFF2-40B4-BE49-F238E27FC236}">
                <a16:creationId xmlns:a16="http://schemas.microsoft.com/office/drawing/2014/main" id="{D2733ABA-A65E-409D-9776-797EC21C96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762F8D-C79A-4FAD-83DD-17ABB5161382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29BF7153-04F3-49F3-8FDD-28868D46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BC0F455C-1E5C-4CEB-9249-F74B505AA4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54CD0C93-2A2B-4909-B4F7-72F52FE8BF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DB80F-6184-4957-9B42-BC54B12B368C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98869CC8-3977-4E65-A070-1619C867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86DEE418-5DFC-4528-B1C7-405994356A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306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731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30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A62C3E88-DF76-48B6-BF09-3F1CEBDB14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27767" y="6488114"/>
            <a:ext cx="81343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4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7991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46063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545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0392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9922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87917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7411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9856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7827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0073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849E7-3440-419F-8DD4-F0ED2CDD76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CUBIT User Tutorial</a:t>
            </a:r>
          </a:p>
          <a:p>
            <a:pPr algn="l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9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323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941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8411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992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585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8508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509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A7BB69BD-08BB-47FD-B601-8817C456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b="1" dirty="0">
                <a:solidFill>
                  <a:srgbClr val="CD0000"/>
                </a:solidFill>
                <a:latin typeface="Arial" charset="0"/>
                <a:ea typeface="ＭＳ Ｐゴシック" charset="-128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-128"/>
              </a:rPr>
              <a:t>18. Local Mesh Modification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DDF011-2AF4-43F8-82FE-654F43B54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6096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01A0A2-2B7B-4947-B38C-05A9BDF41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C9CDD9-58C8-43BD-A1C9-755583E8A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E20234A4-DA56-42D0-A6C8-704AC00F7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58875"/>
            <a:ext cx="2667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B81D6D23-0FA2-4187-B14E-E59790DAD0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762000"/>
            <a:ext cx="9448799" cy="52322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/>
              <a:t>Example 1: Single Volume Modifications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7556E0CF-D6B7-4493-965B-BF3737151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78263"/>
            <a:ext cx="2986088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>
            <a:extLst>
              <a:ext uri="{FF2B5EF4-FFF2-40B4-BE49-F238E27FC236}">
                <a16:creationId xmlns:a16="http://schemas.microsoft.com/office/drawing/2014/main" id="{7558FC0A-1B22-4732-B5E8-F0DD0A8B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73275"/>
            <a:ext cx="3429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Initial geometry and mesh: 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brick x 10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mesh vol 1</a:t>
            </a:r>
          </a:p>
        </p:txBody>
      </p:sp>
      <p:sp>
        <p:nvSpPr>
          <p:cNvPr id="6150" name="TextBox 10">
            <a:extLst>
              <a:ext uri="{FF2B5EF4-FFF2-40B4-BE49-F238E27FC236}">
                <a16:creationId xmlns:a16="http://schemas.microsoft.com/office/drawing/2014/main" id="{12293A39-D77B-43F7-8447-28B7787E7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06875"/>
            <a:ext cx="49530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Geometry modification requires remeshing: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delete mesh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cylinder radius 3 height 4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vol 2 move 0 0 7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unite vol 1 2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reset vol 1 (to remove corrupt mesh settings)</a:t>
            </a:r>
          </a:p>
          <a:p>
            <a:pPr>
              <a:lnSpc>
                <a:spcPct val="82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mesh vol 1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932AD1E-BEC7-4790-B378-B8C905BCC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5151" y="742112"/>
            <a:ext cx="67849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1 Notes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BE1320DE-3AAE-4C58-88CE-4A1F81B260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35150" y="1830388"/>
            <a:ext cx="7766050" cy="4113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In general it is not good to do geometry modifications when mesh is present—thus, delete mesh first.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Mesh settings (size, interval counts, schemes, …) from meshing geometry previously will often be affected by modifying the geometry and as a result become corrupt—thus, the “reset volume” command in the previous example.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 marL="166687" indent="0"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427B82FF-3FE9-45DE-87CE-17413EE86D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8638" y="850062"/>
            <a:ext cx="67849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2: Mesh Re-sizing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19023A1E-DCC8-40FB-9995-AB24E13410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8637" y="1633537"/>
            <a:ext cx="5410200" cy="4876800"/>
          </a:xfrm>
        </p:spPr>
        <p:txBody>
          <a:bodyPr>
            <a:normAutofit fontScale="62500" lnSpcReduction="20000"/>
          </a:bodyPr>
          <a:lstStyle/>
          <a:p>
            <a:pPr marL="166687" indent="0">
              <a:buNone/>
              <a:defRPr/>
            </a:pPr>
            <a:r>
              <a:rPr lang="en-US" sz="1400" dirty="0"/>
              <a:t>Fix the size on the small hole:</a:t>
            </a:r>
          </a:p>
          <a:p>
            <a:pPr marL="166687" indent="0">
              <a:buNone/>
              <a:defRPr/>
            </a:pPr>
            <a:endParaRPr lang="en-US" sz="1400" dirty="0"/>
          </a:p>
          <a:p>
            <a:pPr marL="166687" indent="0">
              <a:buNone/>
              <a:defRPr/>
            </a:pPr>
            <a:r>
              <a:rPr lang="en-US" sz="1400" dirty="0"/>
              <a:t>reset</a:t>
            </a:r>
          </a:p>
          <a:p>
            <a:pPr marL="166687" indent="0">
              <a:buNone/>
              <a:defRPr/>
            </a:pPr>
            <a:r>
              <a:rPr lang="en-US" sz="1400" dirty="0"/>
              <a:t>open “example2_coarse_mesh.cub"</a:t>
            </a:r>
          </a:p>
          <a:p>
            <a:pPr marL="166687" indent="0">
              <a:buNone/>
              <a:defRPr/>
            </a:pPr>
            <a:r>
              <a:rPr lang="en-US" sz="1400" dirty="0"/>
              <a:t>delete mesh </a:t>
            </a:r>
            <a:r>
              <a:rPr lang="en-US" sz="1400" dirty="0" err="1"/>
              <a:t>vol</a:t>
            </a:r>
            <a:r>
              <a:rPr lang="en-US" sz="1400" dirty="0"/>
              <a:t> 3 prop</a:t>
            </a:r>
          </a:p>
          <a:p>
            <a:pPr marL="166687" indent="0">
              <a:buNone/>
              <a:defRPr/>
            </a:pPr>
            <a:r>
              <a:rPr lang="en-US" sz="1400" dirty="0"/>
              <a:t>curve 46 45 interval default  #remove hard setting</a:t>
            </a:r>
          </a:p>
          <a:p>
            <a:pPr marL="166687" indent="0">
              <a:buNone/>
              <a:defRPr/>
            </a:pPr>
            <a:r>
              <a:rPr lang="en-US" sz="1400" dirty="0"/>
              <a:t>curve 46 45 size 0.3</a:t>
            </a:r>
          </a:p>
          <a:p>
            <a:pPr marL="166687" indent="0">
              <a:buNone/>
              <a:defRPr/>
            </a:pPr>
            <a:r>
              <a:rPr lang="en-US" sz="1400" dirty="0"/>
              <a:t>mesh </a:t>
            </a:r>
            <a:r>
              <a:rPr lang="en-US" sz="1400" dirty="0" err="1"/>
              <a:t>vol</a:t>
            </a:r>
            <a:r>
              <a:rPr lang="en-US" sz="1400" dirty="0"/>
              <a:t> 3</a:t>
            </a:r>
          </a:p>
          <a:p>
            <a:pPr>
              <a:buFont typeface="Arial" charset="0"/>
              <a:buChar char="•"/>
              <a:defRPr/>
            </a:pPr>
            <a:endParaRPr lang="en-US" sz="1400" dirty="0"/>
          </a:p>
          <a:p>
            <a:pPr marL="166687" indent="0">
              <a:buNone/>
              <a:defRPr/>
            </a:pPr>
            <a:r>
              <a:rPr lang="en-US" sz="1400" dirty="0"/>
              <a:t>Fix the size on the bolt head to be a little bit finer:</a:t>
            </a:r>
          </a:p>
          <a:p>
            <a:pPr marL="166687" indent="0">
              <a:buNone/>
              <a:defRPr/>
            </a:pPr>
            <a:endParaRPr lang="en-US" sz="1400" dirty="0"/>
          </a:p>
          <a:p>
            <a:pPr marL="166687" indent="0">
              <a:buNone/>
              <a:defRPr/>
            </a:pPr>
            <a:r>
              <a:rPr lang="en-US" sz="1400" dirty="0"/>
              <a:t>draw surf </a:t>
            </a:r>
            <a:r>
              <a:rPr lang="en-US" sz="1400" dirty="0" err="1"/>
              <a:t>is_merged</a:t>
            </a:r>
            <a:endParaRPr lang="en-US" sz="1400" dirty="0"/>
          </a:p>
          <a:p>
            <a:pPr marL="166687" indent="0">
              <a:buNone/>
              <a:defRPr/>
            </a:pPr>
            <a:r>
              <a:rPr lang="en-US" sz="1400" dirty="0"/>
              <a:t>draw curve all add</a:t>
            </a:r>
          </a:p>
          <a:p>
            <a:pPr marL="166687" indent="0">
              <a:buNone/>
              <a:defRPr/>
            </a:pPr>
            <a:r>
              <a:rPr lang="en-US" sz="1400" dirty="0"/>
              <a:t>unmerge </a:t>
            </a:r>
            <a:r>
              <a:rPr lang="en-US" sz="1400" dirty="0" err="1"/>
              <a:t>vol</a:t>
            </a:r>
            <a:r>
              <a:rPr lang="en-US" sz="1400" dirty="0"/>
              <a:t> 3</a:t>
            </a:r>
          </a:p>
          <a:p>
            <a:pPr marL="166687" indent="0">
              <a:buNone/>
              <a:defRPr/>
            </a:pPr>
            <a:r>
              <a:rPr lang="en-US" sz="1400" dirty="0"/>
              <a:t>delete mesh </a:t>
            </a:r>
            <a:r>
              <a:rPr lang="en-US" sz="1400" dirty="0" err="1"/>
              <a:t>vol</a:t>
            </a:r>
            <a:r>
              <a:rPr lang="en-US" sz="1400" dirty="0"/>
              <a:t> 3 prop</a:t>
            </a:r>
          </a:p>
          <a:p>
            <a:pPr marL="166687" indent="0">
              <a:buNone/>
              <a:defRPr/>
            </a:pPr>
            <a:r>
              <a:rPr lang="en-US" sz="1400" dirty="0"/>
              <a:t>draw </a:t>
            </a:r>
            <a:r>
              <a:rPr lang="en-US" sz="1400" dirty="0" err="1"/>
              <a:t>vol</a:t>
            </a:r>
            <a:r>
              <a:rPr lang="en-US" sz="1400" dirty="0"/>
              <a:t> 3</a:t>
            </a:r>
          </a:p>
          <a:p>
            <a:pPr marL="166687" indent="0">
              <a:buNone/>
              <a:defRPr/>
            </a:pPr>
            <a:r>
              <a:rPr lang="en-US" sz="1400" dirty="0"/>
              <a:t>draw </a:t>
            </a:r>
            <a:r>
              <a:rPr lang="en-US" sz="1400" dirty="0" err="1"/>
              <a:t>vol</a:t>
            </a:r>
            <a:r>
              <a:rPr lang="en-US" sz="1400" dirty="0"/>
              <a:t> 7</a:t>
            </a:r>
          </a:p>
          <a:p>
            <a:pPr marL="166687" indent="0">
              <a:buNone/>
              <a:defRPr/>
            </a:pPr>
            <a:r>
              <a:rPr lang="en-US" sz="1400" dirty="0"/>
              <a:t>delete mesh curve 24 37 23 </a:t>
            </a:r>
          </a:p>
          <a:p>
            <a:pPr marL="166687" indent="0">
              <a:buNone/>
              <a:defRPr/>
            </a:pPr>
            <a:r>
              <a:rPr lang="en-US" sz="1400" dirty="0" err="1"/>
              <a:t>vol</a:t>
            </a:r>
            <a:r>
              <a:rPr lang="en-US" sz="1400" dirty="0"/>
              <a:t> 3 size 0.5</a:t>
            </a:r>
          </a:p>
          <a:p>
            <a:pPr marL="166687" indent="0">
              <a:buNone/>
              <a:defRPr/>
            </a:pPr>
            <a:r>
              <a:rPr lang="en-US" sz="1400" dirty="0"/>
              <a:t>mesh </a:t>
            </a:r>
            <a:r>
              <a:rPr lang="en-US" sz="1400" dirty="0" err="1"/>
              <a:t>vol</a:t>
            </a:r>
            <a:r>
              <a:rPr lang="en-US" sz="1400" dirty="0"/>
              <a:t> 3</a:t>
            </a:r>
          </a:p>
          <a:p>
            <a:pPr marL="166687" indent="0">
              <a:buNone/>
              <a:defRPr/>
            </a:pPr>
            <a:r>
              <a:rPr lang="en-US" sz="1400" dirty="0"/>
              <a:t>merge all</a:t>
            </a:r>
          </a:p>
          <a:p>
            <a:pPr marL="166687" indent="0">
              <a:buNone/>
              <a:defRPr/>
            </a:pPr>
            <a:r>
              <a:rPr lang="en-US" sz="1400" dirty="0"/>
              <a:t>mesh </a:t>
            </a:r>
            <a:r>
              <a:rPr lang="en-US" sz="1400" dirty="0" err="1"/>
              <a:t>vol</a:t>
            </a:r>
            <a:r>
              <a:rPr lang="en-US" sz="1400" dirty="0"/>
              <a:t> 7</a:t>
            </a:r>
          </a:p>
          <a:p>
            <a:pPr marL="166687" indent="0">
              <a:buNone/>
              <a:defRPr/>
            </a:pPr>
            <a:br>
              <a:rPr lang="en-US" sz="1400" dirty="0"/>
            </a:br>
            <a:endParaRPr lang="en-US" sz="1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A3529065-7CEF-4B44-BD3B-D27A43A4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6" y="809625"/>
            <a:ext cx="22574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>
            <a:extLst>
              <a:ext uri="{FF2B5EF4-FFF2-40B4-BE49-F238E27FC236}">
                <a16:creationId xmlns:a16="http://schemas.microsoft.com/office/drawing/2014/main" id="{95E8870B-2474-494B-9675-3D0925A2B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690938"/>
            <a:ext cx="24622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9F3BA4E6-D50C-44A3-95F3-2E73CDB70D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8951" y="818312"/>
            <a:ext cx="67849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2 Notes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77BB81C0-BACA-4099-942E-C74474E98C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8950" y="1906588"/>
            <a:ext cx="7766050" cy="4113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Local </a:t>
            </a:r>
            <a:r>
              <a:rPr lang="en-US" dirty="0" err="1">
                <a:ea typeface="+mn-ea"/>
              </a:rPr>
              <a:t>tet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remeshing</a:t>
            </a:r>
            <a:r>
              <a:rPr lang="en-US" dirty="0">
                <a:ea typeface="+mn-ea"/>
              </a:rPr>
              <a:t> is much easier than local hex </a:t>
            </a:r>
            <a:r>
              <a:rPr lang="en-US" dirty="0" err="1">
                <a:ea typeface="+mn-ea"/>
              </a:rPr>
              <a:t>remeshing</a:t>
            </a: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When </a:t>
            </a:r>
            <a:r>
              <a:rPr lang="en-US" dirty="0" err="1">
                <a:ea typeface="+mn-ea"/>
              </a:rPr>
              <a:t>remeshing</a:t>
            </a:r>
            <a:r>
              <a:rPr lang="en-US" dirty="0">
                <a:ea typeface="+mn-ea"/>
              </a:rPr>
              <a:t> is localized to entities that are not merged typically only a single volume must be </a:t>
            </a:r>
            <a:r>
              <a:rPr lang="en-US" dirty="0" err="1">
                <a:ea typeface="+mn-ea"/>
              </a:rPr>
              <a:t>remeshed</a:t>
            </a:r>
            <a:r>
              <a:rPr lang="en-US" dirty="0">
                <a:ea typeface="+mn-ea"/>
              </a:rPr>
              <a:t> (first part of exercise)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To get the desired size on the bolt it was necessary to unmerge the bolt from the block and mesh it independently first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Deleting the mesh on curves of the block also forced deleting of mesh on higher order entities (surfaces and volume)</a:t>
            </a:r>
          </a:p>
          <a:p>
            <a:pPr marL="166687" indent="0"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56EB248-D29E-44CE-BA9F-CD727BECF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80237"/>
            <a:ext cx="7467600" cy="6001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Example 3: Grouping </a:t>
            </a:r>
            <a:r>
              <a:rPr lang="en-GB" altLang="en-US" dirty="0" err="1"/>
              <a:t>Neighbors</a:t>
            </a:r>
            <a:endParaRPr lang="en-GB" altLang="en-US" dirty="0"/>
          </a:p>
        </p:txBody>
      </p:sp>
      <p:sp>
        <p:nvSpPr>
          <p:cNvPr id="14339" name="Content Placeholder 1">
            <a:extLst>
              <a:ext uri="{FF2B5EF4-FFF2-40B4-BE49-F238E27FC236}">
                <a16:creationId xmlns:a16="http://schemas.microsoft.com/office/drawing/2014/main" id="{FDF51A1F-6847-41D5-964A-7B9CC6E91E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901950" y="1992313"/>
            <a:ext cx="7766050" cy="4113213"/>
          </a:xfrm>
        </p:spPr>
        <p:txBody>
          <a:bodyPr>
            <a:normAutofit fontScale="92500" lnSpcReduction="10000"/>
          </a:bodyPr>
          <a:lstStyle/>
          <a:p>
            <a:pPr marL="165100" indent="0">
              <a:buNone/>
            </a:pPr>
            <a:r>
              <a:rPr lang="en-US" altLang="en-US" sz="2000"/>
              <a:t>reset</a:t>
            </a:r>
          </a:p>
          <a:p>
            <a:pPr marL="165100" indent="0">
              <a:buNone/>
            </a:pPr>
            <a:r>
              <a:rPr lang="en-US" altLang="en-US" sz="2000"/>
              <a:t>open "example3.cub"</a:t>
            </a:r>
          </a:p>
          <a:p>
            <a:pPr marL="165100" indent="0">
              <a:buNone/>
            </a:pPr>
            <a:r>
              <a:rPr lang="en-US" altLang="en-US" sz="2000"/>
              <a:t>group "adj_vols" add vol in surf in vol 2 </a:t>
            </a:r>
          </a:p>
          <a:p>
            <a:pPr marL="165100" indent="0">
              <a:buNone/>
            </a:pPr>
            <a:r>
              <a:rPr lang="en-US" altLang="en-US" sz="2000"/>
              <a:t>draw adj_vols</a:t>
            </a:r>
          </a:p>
          <a:p>
            <a:pPr marL="165100" indent="0">
              <a:buNone/>
            </a:pPr>
            <a:r>
              <a:rPr lang="en-US" altLang="en-US" sz="2000"/>
              <a:t>disp</a:t>
            </a:r>
          </a:p>
          <a:p>
            <a:pPr marL="165100" indent="0">
              <a:buNone/>
            </a:pPr>
            <a:r>
              <a:rPr lang="en-US" altLang="en-US" sz="2000"/>
              <a:t>unmerge vol 2</a:t>
            </a:r>
          </a:p>
          <a:p>
            <a:pPr marL="165100" indent="0">
              <a:buNone/>
            </a:pPr>
            <a:r>
              <a:rPr lang="en-US" altLang="en-US" sz="2000"/>
              <a:t>delete mesh vol 2 prop</a:t>
            </a:r>
          </a:p>
          <a:p>
            <a:pPr marL="165100" indent="0">
              <a:buNone/>
            </a:pPr>
            <a:r>
              <a:rPr lang="en-US" altLang="en-US" sz="2000"/>
              <a:t>cylinder radius 2 height 10</a:t>
            </a:r>
          </a:p>
          <a:p>
            <a:pPr marL="165100" indent="0">
              <a:buNone/>
            </a:pPr>
            <a:r>
              <a:rPr lang="en-US" altLang="en-US" sz="2000"/>
              <a:t>sub 11 from 2</a:t>
            </a:r>
          </a:p>
          <a:p>
            <a:pPr marL="165100" indent="0">
              <a:buNone/>
            </a:pPr>
            <a:r>
              <a:rPr lang="en-US" altLang="en-US" sz="2000"/>
              <a:t>reset vol 2</a:t>
            </a:r>
          </a:p>
          <a:p>
            <a:pPr marL="165100" indent="0">
              <a:buNone/>
            </a:pPr>
            <a:r>
              <a:rPr lang="en-US" altLang="en-US" sz="2000"/>
              <a:t>merge adj_vols</a:t>
            </a:r>
          </a:p>
          <a:p>
            <a:pPr marL="165100" indent="0">
              <a:buNone/>
            </a:pPr>
            <a:r>
              <a:rPr lang="en-US" altLang="en-US" sz="2000"/>
              <a:t>mesh vol 2</a:t>
            </a:r>
          </a:p>
          <a:p>
            <a:pPr marL="165100" indent="0">
              <a:buNone/>
            </a:pPr>
            <a:endParaRPr lang="en-US" altLang="en-US" sz="2000"/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0CC32BF9-D3DE-4483-ACFC-F1BB5A7A2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30512"/>
            <a:ext cx="317023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88289E5-154B-4B7E-A46E-B6DCFE526C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8951" y="818312"/>
            <a:ext cx="67849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3 Notes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371673D6-B759-49F5-A314-283A480E47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8950" y="1906588"/>
            <a:ext cx="7766050" cy="4113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Extended parsing using the “surf in </a:t>
            </a:r>
            <a:r>
              <a:rPr lang="en-US" dirty="0" err="1">
                <a:ea typeface="+mn-ea"/>
              </a:rPr>
              <a:t>vol</a:t>
            </a:r>
            <a:r>
              <a:rPr lang="en-US" dirty="0">
                <a:ea typeface="+mn-ea"/>
              </a:rPr>
              <a:t>…” syntax makes it easy to group neighbors that share either surfaces, curves, or vertices with the volume being modified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When modifying hex meshes you will generally want to remerge before meshing to inherit existing meshes from neighbors</a:t>
            </a:r>
          </a:p>
          <a:p>
            <a:pPr marL="166687" indent="0"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1106</TotalTime>
  <Words>449</Words>
  <Application>Microsoft Office PowerPoint</Application>
  <PresentationFormat>Widescreen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coreform-ppt-theme</vt:lpstr>
      <vt:lpstr>PowerPoint Presentation</vt:lpstr>
      <vt:lpstr>Example 1: Single Volume Modifications</vt:lpstr>
      <vt:lpstr>Example 1 Notes</vt:lpstr>
      <vt:lpstr>Example 2: Mesh Re-sizing</vt:lpstr>
      <vt:lpstr>Example 2 Notes</vt:lpstr>
      <vt:lpstr>Example 3: Grouping Neighbors</vt:lpstr>
      <vt:lpstr>Example 3 Notes</vt:lpstr>
    </vt:vector>
  </TitlesOfParts>
  <Company>Karl Merkley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 Customization with Claro</dc:title>
  <dc:creator>Clark, Brett W</dc:creator>
  <cp:lastModifiedBy>Ben Taylor</cp:lastModifiedBy>
  <cp:revision>63</cp:revision>
  <dcterms:modified xsi:type="dcterms:W3CDTF">2021-01-14T01:15:37Z</dcterms:modified>
</cp:coreProperties>
</file>