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9" r:id="rId1"/>
  </p:sldMasterIdLst>
  <p:notesMasterIdLst>
    <p:notesMasterId r:id="rId12"/>
  </p:notesMasterIdLst>
  <p:sldIdLst>
    <p:sldId id="256" r:id="rId2"/>
    <p:sldId id="265" r:id="rId3"/>
    <p:sldId id="274" r:id="rId4"/>
    <p:sldId id="275" r:id="rId5"/>
    <p:sldId id="276" r:id="rId6"/>
    <p:sldId id="279" r:id="rId7"/>
    <p:sldId id="277" r:id="rId8"/>
    <p:sldId id="278" r:id="rId9"/>
    <p:sldId id="280" r:id="rId10"/>
    <p:sldId id="281" r:id="rId11"/>
  </p:sldIdLst>
  <p:sldSz cx="12192000" cy="6858000"/>
  <p:notesSz cx="6991350" cy="9280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55" d="100"/>
          <a:sy n="55" d="100"/>
        </p:scale>
        <p:origin x="78" y="300"/>
      </p:cViewPr>
      <p:guideLst>
        <p:guide orient="horz" pos="2160"/>
        <p:guide pos="3840"/>
      </p:guideLst>
    </p:cSldViewPr>
  </p:slideViewPr>
  <p:outlineViewPr>
    <p:cViewPr varScale="1">
      <p:scale>
        <a:sx n="170" d="200"/>
        <a:sy n="170" d="200"/>
      </p:scale>
      <p:origin x="-784" y="-88"/>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AutoShape 1">
            <a:extLst>
              <a:ext uri="{FF2B5EF4-FFF2-40B4-BE49-F238E27FC236}">
                <a16:creationId xmlns:a16="http://schemas.microsoft.com/office/drawing/2014/main" id="{52D6BF44-FD78-41F5-A99F-9A849EA5DC3D}"/>
              </a:ext>
            </a:extLst>
          </p:cNvPr>
          <p:cNvSpPr>
            <a:spLocks noChangeArrowheads="1"/>
          </p:cNvSpPr>
          <p:nvPr/>
        </p:nvSpPr>
        <p:spPr bwMode="auto">
          <a:xfrm>
            <a:off x="0" y="0"/>
            <a:ext cx="6991350" cy="9280525"/>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marL="742950" indent="-28575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marL="1143000" indent="-22860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marL="1600200" indent="-22860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marL="2057400" indent="-22860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a:lnSpc>
                <a:spcPct val="82000"/>
              </a:lnSpc>
              <a:buClr>
                <a:srgbClr val="000000"/>
              </a:buClr>
              <a:buSzPct val="100000"/>
              <a:buFont typeface="Times New Roman" panose="02020603050405020304" pitchFamily="18" charset="0"/>
              <a:buNone/>
              <a:defRPr/>
            </a:pPr>
            <a:endParaRPr lang="en-US" altLang="en-US"/>
          </a:p>
        </p:txBody>
      </p:sp>
      <p:sp>
        <p:nvSpPr>
          <p:cNvPr id="12291" name="AutoShape 2">
            <a:extLst>
              <a:ext uri="{FF2B5EF4-FFF2-40B4-BE49-F238E27FC236}">
                <a16:creationId xmlns:a16="http://schemas.microsoft.com/office/drawing/2014/main" id="{BA9141D8-6881-4CD1-A2ED-3B750D3FD160}"/>
              </a:ext>
            </a:extLst>
          </p:cNvPr>
          <p:cNvSpPr>
            <a:spLocks noChangeArrowheads="1"/>
          </p:cNvSpPr>
          <p:nvPr/>
        </p:nvSpPr>
        <p:spPr bwMode="auto">
          <a:xfrm>
            <a:off x="0" y="0"/>
            <a:ext cx="6991350" cy="928052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marL="742950" indent="-28575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marL="1143000" indent="-22860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marL="1600200" indent="-22860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marL="2057400" indent="-22860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a:lnSpc>
                <a:spcPct val="82000"/>
              </a:lnSpc>
              <a:buClr>
                <a:srgbClr val="000000"/>
              </a:buClr>
              <a:buSzPct val="100000"/>
              <a:buFont typeface="Times New Roman" panose="02020603050405020304" pitchFamily="18" charset="0"/>
              <a:buNone/>
              <a:defRPr/>
            </a:pPr>
            <a:endParaRPr lang="en-US" altLang="en-US"/>
          </a:p>
        </p:txBody>
      </p:sp>
      <p:sp>
        <p:nvSpPr>
          <p:cNvPr id="12292" name="AutoShape 3">
            <a:extLst>
              <a:ext uri="{FF2B5EF4-FFF2-40B4-BE49-F238E27FC236}">
                <a16:creationId xmlns:a16="http://schemas.microsoft.com/office/drawing/2014/main" id="{4A5E29EB-B16C-4433-A27E-38BA427FC7F2}"/>
              </a:ext>
            </a:extLst>
          </p:cNvPr>
          <p:cNvSpPr>
            <a:spLocks noChangeArrowheads="1"/>
          </p:cNvSpPr>
          <p:nvPr/>
        </p:nvSpPr>
        <p:spPr bwMode="auto">
          <a:xfrm>
            <a:off x="0" y="0"/>
            <a:ext cx="6991350" cy="928052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marL="742950" indent="-28575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marL="1143000" indent="-22860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marL="1600200" indent="-22860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marL="2057400" indent="-22860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a:lnSpc>
                <a:spcPct val="82000"/>
              </a:lnSpc>
              <a:buClr>
                <a:srgbClr val="000000"/>
              </a:buClr>
              <a:buSzPct val="100000"/>
              <a:buFont typeface="Times New Roman" panose="02020603050405020304" pitchFamily="18" charset="0"/>
              <a:buNone/>
              <a:defRPr/>
            </a:pPr>
            <a:endParaRPr lang="en-US" altLang="en-US"/>
          </a:p>
        </p:txBody>
      </p:sp>
      <p:sp>
        <p:nvSpPr>
          <p:cNvPr id="12293" name="AutoShape 4">
            <a:extLst>
              <a:ext uri="{FF2B5EF4-FFF2-40B4-BE49-F238E27FC236}">
                <a16:creationId xmlns:a16="http://schemas.microsoft.com/office/drawing/2014/main" id="{2B43D38D-DEFB-47E9-86BE-8E12D9CD3BFA}"/>
              </a:ext>
            </a:extLst>
          </p:cNvPr>
          <p:cNvSpPr>
            <a:spLocks noChangeArrowheads="1"/>
          </p:cNvSpPr>
          <p:nvPr/>
        </p:nvSpPr>
        <p:spPr bwMode="auto">
          <a:xfrm>
            <a:off x="0" y="0"/>
            <a:ext cx="6991350" cy="928052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marL="742950" indent="-28575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marL="1143000" indent="-22860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marL="1600200" indent="-22860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marL="2057400" indent="-22860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82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a:lnSpc>
                <a:spcPct val="82000"/>
              </a:lnSpc>
              <a:buClr>
                <a:srgbClr val="000000"/>
              </a:buClr>
              <a:buSzPct val="100000"/>
              <a:buFont typeface="Times New Roman" panose="02020603050405020304" pitchFamily="18" charset="0"/>
              <a:buNone/>
              <a:defRPr/>
            </a:pPr>
            <a:endParaRPr lang="en-US" altLang="en-US"/>
          </a:p>
        </p:txBody>
      </p:sp>
      <p:sp>
        <p:nvSpPr>
          <p:cNvPr id="2053" name="Rectangle 5">
            <a:extLst>
              <a:ext uri="{FF2B5EF4-FFF2-40B4-BE49-F238E27FC236}">
                <a16:creationId xmlns:a16="http://schemas.microsoft.com/office/drawing/2014/main" id="{5D9E4AAF-DE29-473F-859C-DEE729AE02A8}"/>
              </a:ext>
            </a:extLst>
          </p:cNvPr>
          <p:cNvSpPr>
            <a:spLocks noGrp="1" noChangeArrowheads="1"/>
          </p:cNvSpPr>
          <p:nvPr>
            <p:ph type="hdr"/>
          </p:nvPr>
        </p:nvSpPr>
        <p:spPr bwMode="auto">
          <a:xfrm>
            <a:off x="0" y="0"/>
            <a:ext cx="30226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0" tIns="46440" rIns="92880" bIns="46440" numCol="1" anchor="t" anchorCtr="0" compatLnSpc="1">
            <a:prstTxWarp prst="textNoShape">
              <a:avLst/>
            </a:prstTxWarp>
          </a:bodyPr>
          <a:lstStyle>
            <a:lvl1pPr>
              <a:lnSpc>
                <a:spcPct val="100000"/>
              </a:lnSpc>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mn-ea"/>
                <a:cs typeface="Arial Unicode MS" charset="0"/>
              </a:defRPr>
            </a:lvl1pPr>
          </a:lstStyle>
          <a:p>
            <a:pPr>
              <a:defRPr/>
            </a:pPr>
            <a:endParaRPr lang="en-GB"/>
          </a:p>
        </p:txBody>
      </p:sp>
      <p:sp>
        <p:nvSpPr>
          <p:cNvPr id="2054" name="Rectangle 6">
            <a:extLst>
              <a:ext uri="{FF2B5EF4-FFF2-40B4-BE49-F238E27FC236}">
                <a16:creationId xmlns:a16="http://schemas.microsoft.com/office/drawing/2014/main" id="{07BD38F7-6A89-47FA-9D6D-11C61467B03B}"/>
              </a:ext>
            </a:extLst>
          </p:cNvPr>
          <p:cNvSpPr>
            <a:spLocks noGrp="1" noChangeArrowheads="1"/>
          </p:cNvSpPr>
          <p:nvPr>
            <p:ph type="dt"/>
          </p:nvPr>
        </p:nvSpPr>
        <p:spPr bwMode="auto">
          <a:xfrm>
            <a:off x="3962400" y="0"/>
            <a:ext cx="30226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0" tIns="46440" rIns="92880" bIns="46440" numCol="1" anchor="t" anchorCtr="0" compatLnSpc="1">
            <a:prstTxWarp prst="textNoShape">
              <a:avLst/>
            </a:prstTxWarp>
          </a:bodyPr>
          <a:lstStyle>
            <a:lvl1pPr algn="r">
              <a:lnSpc>
                <a:spcPct val="100000"/>
              </a:lnSpc>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mn-ea"/>
                <a:cs typeface="Arial Unicode MS" charset="0"/>
              </a:defRPr>
            </a:lvl1pPr>
          </a:lstStyle>
          <a:p>
            <a:pPr>
              <a:defRPr/>
            </a:pPr>
            <a:endParaRPr lang="en-GB"/>
          </a:p>
        </p:txBody>
      </p:sp>
      <p:sp>
        <p:nvSpPr>
          <p:cNvPr id="3080" name="Rectangle 7">
            <a:extLst>
              <a:ext uri="{FF2B5EF4-FFF2-40B4-BE49-F238E27FC236}">
                <a16:creationId xmlns:a16="http://schemas.microsoft.com/office/drawing/2014/main" id="{C380C76F-8DBD-425B-8746-AE00ABF08399}"/>
              </a:ext>
            </a:extLst>
          </p:cNvPr>
          <p:cNvSpPr>
            <a:spLocks noGrp="1" noRot="1" noChangeAspect="1" noChangeArrowheads="1"/>
          </p:cNvSpPr>
          <p:nvPr>
            <p:ph type="sldImg"/>
          </p:nvPr>
        </p:nvSpPr>
        <p:spPr bwMode="auto">
          <a:xfrm>
            <a:off x="401638" y="696913"/>
            <a:ext cx="6183312" cy="34782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6" name="Rectangle 8">
            <a:extLst>
              <a:ext uri="{FF2B5EF4-FFF2-40B4-BE49-F238E27FC236}">
                <a16:creationId xmlns:a16="http://schemas.microsoft.com/office/drawing/2014/main" id="{BC863526-5010-4976-9797-643DA53FFB7C}"/>
              </a:ext>
            </a:extLst>
          </p:cNvPr>
          <p:cNvSpPr>
            <a:spLocks noGrp="1" noChangeArrowheads="1"/>
          </p:cNvSpPr>
          <p:nvPr>
            <p:ph type="body"/>
          </p:nvPr>
        </p:nvSpPr>
        <p:spPr bwMode="auto">
          <a:xfrm>
            <a:off x="931863" y="4408488"/>
            <a:ext cx="5121275" cy="417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0" tIns="46440" rIns="92880" bIns="46440" numCol="1" anchor="t" anchorCtr="0" compatLnSpc="1">
            <a:prstTxWarp prst="textNoShape">
              <a:avLst/>
            </a:prstTxWarp>
          </a:bodyPr>
          <a:lstStyle/>
          <a:p>
            <a:pPr lvl="0"/>
            <a:endParaRPr lang="en-US" noProof="0"/>
          </a:p>
        </p:txBody>
      </p:sp>
      <p:sp>
        <p:nvSpPr>
          <p:cNvPr id="2057" name="Rectangle 9">
            <a:extLst>
              <a:ext uri="{FF2B5EF4-FFF2-40B4-BE49-F238E27FC236}">
                <a16:creationId xmlns:a16="http://schemas.microsoft.com/office/drawing/2014/main" id="{93CAA2FF-147F-42A1-9BD3-3E3D25BF932E}"/>
              </a:ext>
            </a:extLst>
          </p:cNvPr>
          <p:cNvSpPr>
            <a:spLocks noGrp="1" noChangeArrowheads="1"/>
          </p:cNvSpPr>
          <p:nvPr>
            <p:ph type="ftr"/>
          </p:nvPr>
        </p:nvSpPr>
        <p:spPr bwMode="auto">
          <a:xfrm>
            <a:off x="0" y="8818563"/>
            <a:ext cx="30226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0" tIns="46440" rIns="92880" bIns="46440" numCol="1" anchor="b" anchorCtr="0" compatLnSpc="1">
            <a:prstTxWarp prst="textNoShape">
              <a:avLst/>
            </a:prstTxWarp>
          </a:bodyPr>
          <a:lstStyle>
            <a:lvl1pPr>
              <a:lnSpc>
                <a:spcPct val="100000"/>
              </a:lnSpc>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mn-ea"/>
                <a:cs typeface="Arial Unicode MS" charset="0"/>
              </a:defRPr>
            </a:lvl1pPr>
          </a:lstStyle>
          <a:p>
            <a:pPr>
              <a:defRPr/>
            </a:pPr>
            <a:endParaRPr lang="en-GB"/>
          </a:p>
        </p:txBody>
      </p:sp>
      <p:sp>
        <p:nvSpPr>
          <p:cNvPr id="2058" name="Rectangle 10">
            <a:extLst>
              <a:ext uri="{FF2B5EF4-FFF2-40B4-BE49-F238E27FC236}">
                <a16:creationId xmlns:a16="http://schemas.microsoft.com/office/drawing/2014/main" id="{D38D7356-FF59-49A0-BBFC-01A87F240E15}"/>
              </a:ext>
            </a:extLst>
          </p:cNvPr>
          <p:cNvSpPr>
            <a:spLocks noGrp="1" noChangeArrowheads="1"/>
          </p:cNvSpPr>
          <p:nvPr>
            <p:ph type="sldNum"/>
          </p:nvPr>
        </p:nvSpPr>
        <p:spPr bwMode="auto">
          <a:xfrm>
            <a:off x="3962400" y="8818563"/>
            <a:ext cx="30226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0" tIns="46440" rIns="92880" bIns="46440" numCol="1" anchor="b" anchorCtr="0" compatLnSpc="1">
            <a:prstTxWarp prst="textNoShape">
              <a:avLst/>
            </a:prstTxWarp>
          </a:bodyPr>
          <a:lstStyle>
            <a:lvl1pPr algn="r">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3FB15513-2DEC-45AA-AF2D-D2875BAE686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0">
            <a:extLst>
              <a:ext uri="{FF2B5EF4-FFF2-40B4-BE49-F238E27FC236}">
                <a16:creationId xmlns:a16="http://schemas.microsoft.com/office/drawing/2014/main" id="{6E775C43-0AD5-4544-AA47-AA97698ACCCB}"/>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682068DD-B17C-4820-B5DA-11FEAA9B3808}" type="slidenum">
              <a:rPr lang="en-GB" altLang="en-US"/>
              <a:pPr>
                <a:spcBef>
                  <a:spcPct val="0"/>
                </a:spcBef>
              </a:pPr>
              <a:t>1</a:t>
            </a:fld>
            <a:endParaRPr lang="en-GB" altLang="en-US"/>
          </a:p>
        </p:txBody>
      </p:sp>
      <p:sp>
        <p:nvSpPr>
          <p:cNvPr id="5123" name="Text Box 1">
            <a:extLst>
              <a:ext uri="{FF2B5EF4-FFF2-40B4-BE49-F238E27FC236}">
                <a16:creationId xmlns:a16="http://schemas.microsoft.com/office/drawing/2014/main" id="{18CE54D0-52AA-4017-9345-DA879328724E}"/>
              </a:ext>
            </a:extLst>
          </p:cNvPr>
          <p:cNvSpPr txBox="1">
            <a:spLocks noChangeArrowheads="1"/>
          </p:cNvSpPr>
          <p:nvPr/>
        </p:nvSpPr>
        <p:spPr bwMode="auto">
          <a:xfrm>
            <a:off x="1187450" y="701675"/>
            <a:ext cx="4618038" cy="34686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pPr>
            <a:endParaRPr lang="en-US" altLang="en-US" sz="2400">
              <a:solidFill>
                <a:schemeClr val="bg1"/>
              </a:solidFill>
            </a:endParaRPr>
          </a:p>
        </p:txBody>
      </p:sp>
      <p:sp>
        <p:nvSpPr>
          <p:cNvPr id="5124" name="Rectangle 2">
            <a:extLst>
              <a:ext uri="{FF2B5EF4-FFF2-40B4-BE49-F238E27FC236}">
                <a16:creationId xmlns:a16="http://schemas.microsoft.com/office/drawing/2014/main" id="{A3D7876E-E2D7-45E8-B1B9-25C2CEEC4F3B}"/>
              </a:ext>
            </a:extLst>
          </p:cNvPr>
          <p:cNvSpPr>
            <a:spLocks noGrp="1" noChangeArrowheads="1"/>
          </p:cNvSpPr>
          <p:nvPr>
            <p:ph type="body"/>
          </p:nvPr>
        </p:nvSpPr>
        <p:spPr>
          <a:xfrm>
            <a:off x="931863" y="4408488"/>
            <a:ext cx="5122862" cy="41735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latin typeface="Times New Roman" panose="02020603050405020304" pitchFamily="18" charset="0"/>
              </a:rPr>
              <a:t>Type: FORMAL - Training</a:t>
            </a:r>
          </a:p>
          <a:p>
            <a:r>
              <a:rPr lang="en-US" altLang="en-US">
                <a:latin typeface="Times New Roman" panose="02020603050405020304" pitchFamily="18" charset="0"/>
              </a:rPr>
              <a:t>Title: Cubit 200 Training</a:t>
            </a:r>
          </a:p>
          <a:p>
            <a:r>
              <a:rPr lang="en-US" altLang="en-US">
                <a:latin typeface="Times New Roman" panose="02020603050405020304" pitchFamily="18" charset="0"/>
              </a:rPr>
              <a:t>SAND Number: SAND2020-0682 TR</a:t>
            </a:r>
          </a:p>
          <a:p>
            <a:r>
              <a:rPr lang="en-US" altLang="en-US">
                <a:latin typeface="Times New Roman" panose="02020603050405020304" pitchFamily="18" charset="0"/>
              </a:rPr>
              <a:t>Contact: Hensley,Trevor Michael</a:t>
            </a:r>
          </a:p>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0">
            <a:extLst>
              <a:ext uri="{FF2B5EF4-FFF2-40B4-BE49-F238E27FC236}">
                <a16:creationId xmlns:a16="http://schemas.microsoft.com/office/drawing/2014/main" id="{CF55D9C4-C8CF-402F-8B81-9E478F8581B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5BE656C5-5CEC-42D4-A245-658A39F8718A}" type="slidenum">
              <a:rPr lang="en-GB" altLang="en-US"/>
              <a:pPr>
                <a:spcBef>
                  <a:spcPct val="0"/>
                </a:spcBef>
              </a:pPr>
              <a:t>10</a:t>
            </a:fld>
            <a:endParaRPr lang="en-GB" altLang="en-US"/>
          </a:p>
        </p:txBody>
      </p:sp>
      <p:sp>
        <p:nvSpPr>
          <p:cNvPr id="23555" name="Text Box 1">
            <a:extLst>
              <a:ext uri="{FF2B5EF4-FFF2-40B4-BE49-F238E27FC236}">
                <a16:creationId xmlns:a16="http://schemas.microsoft.com/office/drawing/2014/main" id="{D5743802-F919-42F3-AA90-5D7E57DE7E79}"/>
              </a:ext>
            </a:extLst>
          </p:cNvPr>
          <p:cNvSpPr txBox="1">
            <a:spLocks noChangeArrowheads="1"/>
          </p:cNvSpPr>
          <p:nvPr/>
        </p:nvSpPr>
        <p:spPr bwMode="auto">
          <a:xfrm>
            <a:off x="1187450" y="701675"/>
            <a:ext cx="4618038" cy="34686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pPr>
            <a:endParaRPr lang="en-US" altLang="en-US" sz="2400">
              <a:solidFill>
                <a:schemeClr val="bg1"/>
              </a:solidFill>
            </a:endParaRPr>
          </a:p>
        </p:txBody>
      </p:sp>
      <p:sp>
        <p:nvSpPr>
          <p:cNvPr id="23556" name="Text Box 2">
            <a:extLst>
              <a:ext uri="{FF2B5EF4-FFF2-40B4-BE49-F238E27FC236}">
                <a16:creationId xmlns:a16="http://schemas.microsoft.com/office/drawing/2014/main" id="{E1EF674C-C4C8-420B-A72D-714B6E389B5A}"/>
              </a:ext>
            </a:extLst>
          </p:cNvPr>
          <p:cNvSpPr>
            <a:spLocks noGrp="1" noChangeArrowheads="1"/>
          </p:cNvSpPr>
          <p:nvPr>
            <p:ph type="body"/>
          </p:nvPr>
        </p:nvSpPr>
        <p:spPr>
          <a:xfrm>
            <a:off x="931863" y="4408488"/>
            <a:ext cx="5122862" cy="41735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nSpc>
                <a:spcPct val="95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latin typeface="Times New Roman" panose="02020603050405020304" pitchFamily="18" charset="0"/>
              <a:ea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0">
            <a:extLst>
              <a:ext uri="{FF2B5EF4-FFF2-40B4-BE49-F238E27FC236}">
                <a16:creationId xmlns:a16="http://schemas.microsoft.com/office/drawing/2014/main" id="{A387500E-06C6-4FA0-BFA4-A9AE530B3CC4}"/>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074D109D-E439-4B6C-BED2-3367150EFDED}" type="slidenum">
              <a:rPr lang="en-GB" altLang="en-US"/>
              <a:pPr>
                <a:spcBef>
                  <a:spcPct val="0"/>
                </a:spcBef>
              </a:pPr>
              <a:t>2</a:t>
            </a:fld>
            <a:endParaRPr lang="en-GB" altLang="en-US"/>
          </a:p>
        </p:txBody>
      </p:sp>
      <p:sp>
        <p:nvSpPr>
          <p:cNvPr id="7171" name="Text Box 1">
            <a:extLst>
              <a:ext uri="{FF2B5EF4-FFF2-40B4-BE49-F238E27FC236}">
                <a16:creationId xmlns:a16="http://schemas.microsoft.com/office/drawing/2014/main" id="{F30BB035-E8A2-4150-833E-9E67AD6C9532}"/>
              </a:ext>
            </a:extLst>
          </p:cNvPr>
          <p:cNvSpPr txBox="1">
            <a:spLocks noChangeArrowheads="1"/>
          </p:cNvSpPr>
          <p:nvPr/>
        </p:nvSpPr>
        <p:spPr bwMode="auto">
          <a:xfrm>
            <a:off x="1187450" y="701675"/>
            <a:ext cx="4618038" cy="34686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pPr>
            <a:endParaRPr lang="en-US" altLang="en-US" sz="2400">
              <a:solidFill>
                <a:schemeClr val="bg1"/>
              </a:solidFill>
            </a:endParaRPr>
          </a:p>
        </p:txBody>
      </p:sp>
      <p:sp>
        <p:nvSpPr>
          <p:cNvPr id="7172" name="Text Box 2">
            <a:extLst>
              <a:ext uri="{FF2B5EF4-FFF2-40B4-BE49-F238E27FC236}">
                <a16:creationId xmlns:a16="http://schemas.microsoft.com/office/drawing/2014/main" id="{E3A315C7-E570-4CD5-9068-BB8C4BEFEDBF}"/>
              </a:ext>
            </a:extLst>
          </p:cNvPr>
          <p:cNvSpPr>
            <a:spLocks noGrp="1" noChangeArrowheads="1"/>
          </p:cNvSpPr>
          <p:nvPr>
            <p:ph type="body"/>
          </p:nvPr>
        </p:nvSpPr>
        <p:spPr>
          <a:xfrm>
            <a:off x="931863" y="4408488"/>
            <a:ext cx="5122862" cy="41735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nSpc>
                <a:spcPct val="95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latin typeface="Times New Roman" panose="02020603050405020304" pitchFamily="18" charset="0"/>
              <a:ea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0">
            <a:extLst>
              <a:ext uri="{FF2B5EF4-FFF2-40B4-BE49-F238E27FC236}">
                <a16:creationId xmlns:a16="http://schemas.microsoft.com/office/drawing/2014/main" id="{01E001B0-E099-4947-8A21-47C8BC52AB81}"/>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1AEF41DF-10D3-4C9E-BA9F-A068C91052F8}" type="slidenum">
              <a:rPr lang="en-GB" altLang="en-US"/>
              <a:pPr>
                <a:spcBef>
                  <a:spcPct val="0"/>
                </a:spcBef>
              </a:pPr>
              <a:t>3</a:t>
            </a:fld>
            <a:endParaRPr lang="en-GB" altLang="en-US"/>
          </a:p>
        </p:txBody>
      </p:sp>
      <p:sp>
        <p:nvSpPr>
          <p:cNvPr id="9219" name="Text Box 1">
            <a:extLst>
              <a:ext uri="{FF2B5EF4-FFF2-40B4-BE49-F238E27FC236}">
                <a16:creationId xmlns:a16="http://schemas.microsoft.com/office/drawing/2014/main" id="{2A6A8E7A-D629-48EA-B5F2-4D3A778313A7}"/>
              </a:ext>
            </a:extLst>
          </p:cNvPr>
          <p:cNvSpPr txBox="1">
            <a:spLocks noChangeArrowheads="1"/>
          </p:cNvSpPr>
          <p:nvPr/>
        </p:nvSpPr>
        <p:spPr bwMode="auto">
          <a:xfrm>
            <a:off x="1187450" y="701675"/>
            <a:ext cx="4618038" cy="34686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pPr>
            <a:endParaRPr lang="en-US" altLang="en-US" sz="2400">
              <a:solidFill>
                <a:schemeClr val="bg1"/>
              </a:solidFill>
            </a:endParaRPr>
          </a:p>
        </p:txBody>
      </p:sp>
      <p:sp>
        <p:nvSpPr>
          <p:cNvPr id="9220" name="Text Box 2">
            <a:extLst>
              <a:ext uri="{FF2B5EF4-FFF2-40B4-BE49-F238E27FC236}">
                <a16:creationId xmlns:a16="http://schemas.microsoft.com/office/drawing/2014/main" id="{26109538-6502-4B77-8ADE-3BEE8F0B4685}"/>
              </a:ext>
            </a:extLst>
          </p:cNvPr>
          <p:cNvSpPr>
            <a:spLocks noGrp="1" noChangeArrowheads="1"/>
          </p:cNvSpPr>
          <p:nvPr>
            <p:ph type="body"/>
          </p:nvPr>
        </p:nvSpPr>
        <p:spPr>
          <a:xfrm>
            <a:off x="931863" y="4408488"/>
            <a:ext cx="5122862" cy="41735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nSpc>
                <a:spcPct val="95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latin typeface="Times New Roman" panose="02020603050405020304" pitchFamily="18" charset="0"/>
              <a:ea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0">
            <a:extLst>
              <a:ext uri="{FF2B5EF4-FFF2-40B4-BE49-F238E27FC236}">
                <a16:creationId xmlns:a16="http://schemas.microsoft.com/office/drawing/2014/main" id="{10D03735-8E69-4479-98AE-DD5E72AB6098}"/>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57A49C32-CA6C-4074-9B96-378907E633F5}" type="slidenum">
              <a:rPr lang="en-GB" altLang="en-US"/>
              <a:pPr>
                <a:spcBef>
                  <a:spcPct val="0"/>
                </a:spcBef>
              </a:pPr>
              <a:t>4</a:t>
            </a:fld>
            <a:endParaRPr lang="en-GB" altLang="en-US"/>
          </a:p>
        </p:txBody>
      </p:sp>
      <p:sp>
        <p:nvSpPr>
          <p:cNvPr id="11267" name="Text Box 1">
            <a:extLst>
              <a:ext uri="{FF2B5EF4-FFF2-40B4-BE49-F238E27FC236}">
                <a16:creationId xmlns:a16="http://schemas.microsoft.com/office/drawing/2014/main" id="{6D793F5C-A6B6-4F48-A154-562993C58B82}"/>
              </a:ext>
            </a:extLst>
          </p:cNvPr>
          <p:cNvSpPr txBox="1">
            <a:spLocks noChangeArrowheads="1"/>
          </p:cNvSpPr>
          <p:nvPr/>
        </p:nvSpPr>
        <p:spPr bwMode="auto">
          <a:xfrm>
            <a:off x="1187450" y="701675"/>
            <a:ext cx="4618038" cy="34686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pPr>
            <a:endParaRPr lang="en-US" altLang="en-US" sz="2400">
              <a:solidFill>
                <a:schemeClr val="bg1"/>
              </a:solidFill>
            </a:endParaRPr>
          </a:p>
        </p:txBody>
      </p:sp>
      <p:sp>
        <p:nvSpPr>
          <p:cNvPr id="11268" name="Text Box 2">
            <a:extLst>
              <a:ext uri="{FF2B5EF4-FFF2-40B4-BE49-F238E27FC236}">
                <a16:creationId xmlns:a16="http://schemas.microsoft.com/office/drawing/2014/main" id="{1BBA326F-004A-48A7-A913-AA008DA0F2DB}"/>
              </a:ext>
            </a:extLst>
          </p:cNvPr>
          <p:cNvSpPr>
            <a:spLocks noGrp="1" noChangeArrowheads="1"/>
          </p:cNvSpPr>
          <p:nvPr>
            <p:ph type="body"/>
          </p:nvPr>
        </p:nvSpPr>
        <p:spPr>
          <a:xfrm>
            <a:off x="931863" y="4408488"/>
            <a:ext cx="5122862" cy="41735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nSpc>
                <a:spcPct val="95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latin typeface="Times New Roman" panose="02020603050405020304" pitchFamily="18" charset="0"/>
              <a:ea typeface="Arial Unicode MS"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0">
            <a:extLst>
              <a:ext uri="{FF2B5EF4-FFF2-40B4-BE49-F238E27FC236}">
                <a16:creationId xmlns:a16="http://schemas.microsoft.com/office/drawing/2014/main" id="{DCB814FE-A571-40A9-B260-4EE4CA223BF1}"/>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9A613F23-6DC6-45A4-86F5-D4CD83FCF0DD}" type="slidenum">
              <a:rPr lang="en-GB" altLang="en-US"/>
              <a:pPr>
                <a:spcBef>
                  <a:spcPct val="0"/>
                </a:spcBef>
              </a:pPr>
              <a:t>5</a:t>
            </a:fld>
            <a:endParaRPr lang="en-GB" altLang="en-US"/>
          </a:p>
        </p:txBody>
      </p:sp>
      <p:sp>
        <p:nvSpPr>
          <p:cNvPr id="13315" name="Text Box 1">
            <a:extLst>
              <a:ext uri="{FF2B5EF4-FFF2-40B4-BE49-F238E27FC236}">
                <a16:creationId xmlns:a16="http://schemas.microsoft.com/office/drawing/2014/main" id="{35108E73-ECD8-4DA4-B8DB-92FC7C6FF89D}"/>
              </a:ext>
            </a:extLst>
          </p:cNvPr>
          <p:cNvSpPr txBox="1">
            <a:spLocks noChangeArrowheads="1"/>
          </p:cNvSpPr>
          <p:nvPr/>
        </p:nvSpPr>
        <p:spPr bwMode="auto">
          <a:xfrm>
            <a:off x="1187450" y="701675"/>
            <a:ext cx="4618038" cy="34686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pPr>
            <a:endParaRPr lang="en-US" altLang="en-US" sz="2400">
              <a:solidFill>
                <a:schemeClr val="bg1"/>
              </a:solidFill>
            </a:endParaRPr>
          </a:p>
        </p:txBody>
      </p:sp>
      <p:sp>
        <p:nvSpPr>
          <p:cNvPr id="13316" name="Text Box 2">
            <a:extLst>
              <a:ext uri="{FF2B5EF4-FFF2-40B4-BE49-F238E27FC236}">
                <a16:creationId xmlns:a16="http://schemas.microsoft.com/office/drawing/2014/main" id="{404E6E7C-2BC5-4CA5-AD69-F7F3356314BC}"/>
              </a:ext>
            </a:extLst>
          </p:cNvPr>
          <p:cNvSpPr>
            <a:spLocks noGrp="1" noChangeArrowheads="1"/>
          </p:cNvSpPr>
          <p:nvPr>
            <p:ph type="body"/>
          </p:nvPr>
        </p:nvSpPr>
        <p:spPr>
          <a:xfrm>
            <a:off x="931863" y="4408488"/>
            <a:ext cx="5122862" cy="41735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nSpc>
                <a:spcPct val="95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latin typeface="Times New Roman" panose="02020603050405020304" pitchFamily="18" charset="0"/>
              <a:ea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0">
            <a:extLst>
              <a:ext uri="{FF2B5EF4-FFF2-40B4-BE49-F238E27FC236}">
                <a16:creationId xmlns:a16="http://schemas.microsoft.com/office/drawing/2014/main" id="{22F78660-4538-4536-BEA1-1B038D6BF80C}"/>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6D0A3990-2500-4646-BF30-D843155CEA4E}" type="slidenum">
              <a:rPr lang="en-GB" altLang="en-US"/>
              <a:pPr>
                <a:spcBef>
                  <a:spcPct val="0"/>
                </a:spcBef>
              </a:pPr>
              <a:t>6</a:t>
            </a:fld>
            <a:endParaRPr lang="en-GB" altLang="en-US"/>
          </a:p>
        </p:txBody>
      </p:sp>
      <p:sp>
        <p:nvSpPr>
          <p:cNvPr id="15363" name="Text Box 1">
            <a:extLst>
              <a:ext uri="{FF2B5EF4-FFF2-40B4-BE49-F238E27FC236}">
                <a16:creationId xmlns:a16="http://schemas.microsoft.com/office/drawing/2014/main" id="{59125563-204C-4677-858F-AE8BC939E049}"/>
              </a:ext>
            </a:extLst>
          </p:cNvPr>
          <p:cNvSpPr txBox="1">
            <a:spLocks noChangeArrowheads="1"/>
          </p:cNvSpPr>
          <p:nvPr/>
        </p:nvSpPr>
        <p:spPr bwMode="auto">
          <a:xfrm>
            <a:off x="1187450" y="701675"/>
            <a:ext cx="4618038" cy="34686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pPr>
            <a:endParaRPr lang="en-US" altLang="en-US" sz="2400">
              <a:solidFill>
                <a:schemeClr val="bg1"/>
              </a:solidFill>
            </a:endParaRPr>
          </a:p>
        </p:txBody>
      </p:sp>
      <p:sp>
        <p:nvSpPr>
          <p:cNvPr id="15364" name="Text Box 2">
            <a:extLst>
              <a:ext uri="{FF2B5EF4-FFF2-40B4-BE49-F238E27FC236}">
                <a16:creationId xmlns:a16="http://schemas.microsoft.com/office/drawing/2014/main" id="{D02140F7-195A-4730-AC15-96F8DEA0DC6D}"/>
              </a:ext>
            </a:extLst>
          </p:cNvPr>
          <p:cNvSpPr>
            <a:spLocks noGrp="1" noChangeArrowheads="1"/>
          </p:cNvSpPr>
          <p:nvPr>
            <p:ph type="body"/>
          </p:nvPr>
        </p:nvSpPr>
        <p:spPr>
          <a:xfrm>
            <a:off x="931863" y="4408488"/>
            <a:ext cx="5122862" cy="41735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nSpc>
                <a:spcPct val="95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latin typeface="Times New Roman" panose="02020603050405020304" pitchFamily="18" charset="0"/>
              <a:ea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0">
            <a:extLst>
              <a:ext uri="{FF2B5EF4-FFF2-40B4-BE49-F238E27FC236}">
                <a16:creationId xmlns:a16="http://schemas.microsoft.com/office/drawing/2014/main" id="{6D69E683-E974-4DBA-A495-0EF27063BE93}"/>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3119BEE3-751C-47F4-8854-93FB55700C31}" type="slidenum">
              <a:rPr lang="en-GB" altLang="en-US"/>
              <a:pPr>
                <a:spcBef>
                  <a:spcPct val="0"/>
                </a:spcBef>
              </a:pPr>
              <a:t>7</a:t>
            </a:fld>
            <a:endParaRPr lang="en-GB" altLang="en-US"/>
          </a:p>
        </p:txBody>
      </p:sp>
      <p:sp>
        <p:nvSpPr>
          <p:cNvPr id="17411" name="Text Box 1">
            <a:extLst>
              <a:ext uri="{FF2B5EF4-FFF2-40B4-BE49-F238E27FC236}">
                <a16:creationId xmlns:a16="http://schemas.microsoft.com/office/drawing/2014/main" id="{ADED9392-4797-413F-9F4F-5116F1F91B3F}"/>
              </a:ext>
            </a:extLst>
          </p:cNvPr>
          <p:cNvSpPr txBox="1">
            <a:spLocks noChangeArrowheads="1"/>
          </p:cNvSpPr>
          <p:nvPr/>
        </p:nvSpPr>
        <p:spPr bwMode="auto">
          <a:xfrm>
            <a:off x="1187450" y="701675"/>
            <a:ext cx="4618038" cy="34686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pPr>
            <a:endParaRPr lang="en-US" altLang="en-US" sz="2400">
              <a:solidFill>
                <a:schemeClr val="bg1"/>
              </a:solidFill>
            </a:endParaRPr>
          </a:p>
        </p:txBody>
      </p:sp>
      <p:sp>
        <p:nvSpPr>
          <p:cNvPr id="17412" name="Text Box 2">
            <a:extLst>
              <a:ext uri="{FF2B5EF4-FFF2-40B4-BE49-F238E27FC236}">
                <a16:creationId xmlns:a16="http://schemas.microsoft.com/office/drawing/2014/main" id="{A2113223-DB83-43CE-AA92-28BED40EF0AC}"/>
              </a:ext>
            </a:extLst>
          </p:cNvPr>
          <p:cNvSpPr>
            <a:spLocks noGrp="1" noChangeArrowheads="1"/>
          </p:cNvSpPr>
          <p:nvPr>
            <p:ph type="body"/>
          </p:nvPr>
        </p:nvSpPr>
        <p:spPr>
          <a:xfrm>
            <a:off x="931863" y="4408488"/>
            <a:ext cx="5122862" cy="41735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nSpc>
                <a:spcPct val="95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latin typeface="Times New Roman" panose="02020603050405020304" pitchFamily="18" charset="0"/>
              <a:ea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0">
            <a:extLst>
              <a:ext uri="{FF2B5EF4-FFF2-40B4-BE49-F238E27FC236}">
                <a16:creationId xmlns:a16="http://schemas.microsoft.com/office/drawing/2014/main" id="{A0685000-3B6D-481D-ADAB-9BE5BC418668}"/>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993F46FD-FC72-4AE9-92FF-72F595201D6E}" type="slidenum">
              <a:rPr lang="en-GB" altLang="en-US"/>
              <a:pPr>
                <a:spcBef>
                  <a:spcPct val="0"/>
                </a:spcBef>
              </a:pPr>
              <a:t>8</a:t>
            </a:fld>
            <a:endParaRPr lang="en-GB" altLang="en-US"/>
          </a:p>
        </p:txBody>
      </p:sp>
      <p:sp>
        <p:nvSpPr>
          <p:cNvPr id="19459" name="Text Box 1">
            <a:extLst>
              <a:ext uri="{FF2B5EF4-FFF2-40B4-BE49-F238E27FC236}">
                <a16:creationId xmlns:a16="http://schemas.microsoft.com/office/drawing/2014/main" id="{45BB30AE-1FB1-4184-8413-A14113B8C49B}"/>
              </a:ext>
            </a:extLst>
          </p:cNvPr>
          <p:cNvSpPr txBox="1">
            <a:spLocks noChangeArrowheads="1"/>
          </p:cNvSpPr>
          <p:nvPr/>
        </p:nvSpPr>
        <p:spPr bwMode="auto">
          <a:xfrm>
            <a:off x="1187450" y="701675"/>
            <a:ext cx="4618038" cy="34686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pPr>
            <a:endParaRPr lang="en-US" altLang="en-US" sz="2400">
              <a:solidFill>
                <a:schemeClr val="bg1"/>
              </a:solidFill>
            </a:endParaRPr>
          </a:p>
        </p:txBody>
      </p:sp>
      <p:sp>
        <p:nvSpPr>
          <p:cNvPr id="19460" name="Text Box 2">
            <a:extLst>
              <a:ext uri="{FF2B5EF4-FFF2-40B4-BE49-F238E27FC236}">
                <a16:creationId xmlns:a16="http://schemas.microsoft.com/office/drawing/2014/main" id="{CD138B7A-39DB-4D69-B521-5E187D0EE9C9}"/>
              </a:ext>
            </a:extLst>
          </p:cNvPr>
          <p:cNvSpPr>
            <a:spLocks noGrp="1" noChangeArrowheads="1"/>
          </p:cNvSpPr>
          <p:nvPr>
            <p:ph type="body"/>
          </p:nvPr>
        </p:nvSpPr>
        <p:spPr>
          <a:xfrm>
            <a:off x="931863" y="4408488"/>
            <a:ext cx="5122862" cy="41735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nSpc>
                <a:spcPct val="95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latin typeface="Times New Roman" panose="02020603050405020304" pitchFamily="18" charset="0"/>
              <a:ea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0">
            <a:extLst>
              <a:ext uri="{FF2B5EF4-FFF2-40B4-BE49-F238E27FC236}">
                <a16:creationId xmlns:a16="http://schemas.microsoft.com/office/drawing/2014/main" id="{9396D3EF-3AB2-4755-8B12-03D8D736DE4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8643A1CF-1103-49F0-83B2-B82D5A84980F}" type="slidenum">
              <a:rPr lang="en-GB" altLang="en-US"/>
              <a:pPr>
                <a:spcBef>
                  <a:spcPct val="0"/>
                </a:spcBef>
              </a:pPr>
              <a:t>9</a:t>
            </a:fld>
            <a:endParaRPr lang="en-GB" altLang="en-US"/>
          </a:p>
        </p:txBody>
      </p:sp>
      <p:sp>
        <p:nvSpPr>
          <p:cNvPr id="21507" name="Text Box 1">
            <a:extLst>
              <a:ext uri="{FF2B5EF4-FFF2-40B4-BE49-F238E27FC236}">
                <a16:creationId xmlns:a16="http://schemas.microsoft.com/office/drawing/2014/main" id="{AE451045-7311-49AF-A98E-3A0A1FC31A2A}"/>
              </a:ext>
            </a:extLst>
          </p:cNvPr>
          <p:cNvSpPr txBox="1">
            <a:spLocks noChangeArrowheads="1"/>
          </p:cNvSpPr>
          <p:nvPr/>
        </p:nvSpPr>
        <p:spPr bwMode="auto">
          <a:xfrm>
            <a:off x="1187450" y="701675"/>
            <a:ext cx="4618038" cy="34686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2000"/>
              </a:lnSpc>
              <a:spcBef>
                <a:spcPct val="0"/>
              </a:spcBef>
            </a:pPr>
            <a:endParaRPr lang="en-US" altLang="en-US" sz="2400">
              <a:solidFill>
                <a:schemeClr val="bg1"/>
              </a:solidFill>
            </a:endParaRPr>
          </a:p>
        </p:txBody>
      </p:sp>
      <p:sp>
        <p:nvSpPr>
          <p:cNvPr id="21508" name="Text Box 2">
            <a:extLst>
              <a:ext uri="{FF2B5EF4-FFF2-40B4-BE49-F238E27FC236}">
                <a16:creationId xmlns:a16="http://schemas.microsoft.com/office/drawing/2014/main" id="{769A095E-63AA-4733-8CD7-4D96D210DAFD}"/>
              </a:ext>
            </a:extLst>
          </p:cNvPr>
          <p:cNvSpPr>
            <a:spLocks noGrp="1" noChangeArrowheads="1"/>
          </p:cNvSpPr>
          <p:nvPr>
            <p:ph type="body"/>
          </p:nvPr>
        </p:nvSpPr>
        <p:spPr>
          <a:xfrm>
            <a:off x="931863" y="4408488"/>
            <a:ext cx="5122862" cy="41735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nSpc>
                <a:spcPct val="95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latin typeface="Times New Roman" panose="02020603050405020304" pitchFamily="18" charset="0"/>
              <a:ea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3941375349"/>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 Ligh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AF8AC2-05A7-4FD9-917B-112ADFBC8D66}"/>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3666306636"/>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Only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0F7D68-8BDB-42DB-98F5-1150F5970381}"/>
              </a:ext>
            </a:extLst>
          </p:cNvPr>
          <p:cNvSpPr>
            <a:spLocks noGrp="1"/>
          </p:cNvSpPr>
          <p:nvPr>
            <p:ph sz="quarter" idx="10"/>
          </p:nvPr>
        </p:nvSpPr>
        <p:spPr>
          <a:xfrm>
            <a:off x="0" y="0"/>
            <a:ext cx="1219200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2063406"/>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2"/>
          <a:stretch>
            <a:fillRect/>
          </a:stretch>
        </p:blipFill>
        <p:spPr>
          <a:xfrm>
            <a:off x="0" y="1843"/>
            <a:ext cx="12192000" cy="853440"/>
          </a:xfrm>
          <a:prstGeom prst="rect">
            <a:avLst/>
          </a:prstGeom>
        </p:spPr>
      </p:pic>
      <p:pic>
        <p:nvPicPr>
          <p:cNvPr id="4" name="Picture 3">
            <a:extLst>
              <a:ext uri="{FF2B5EF4-FFF2-40B4-BE49-F238E27FC236}">
                <a16:creationId xmlns:a16="http://schemas.microsoft.com/office/drawing/2014/main" id="{E2A14275-DD60-455C-B113-DCFEFC3C497E}"/>
              </a:ext>
            </a:extLst>
          </p:cNvPr>
          <p:cNvPicPr>
            <a:picLocks noChangeAspect="1"/>
          </p:cNvPicPr>
          <p:nvPr/>
        </p:nvPicPr>
        <p:blipFill>
          <a:blip r:embed="rId3"/>
          <a:stretch>
            <a:fillRect/>
          </a:stretch>
        </p:blipFill>
        <p:spPr>
          <a:xfrm>
            <a:off x="0" y="3309112"/>
            <a:ext cx="12192000" cy="3556000"/>
          </a:xfrm>
          <a:prstGeom prst="rect">
            <a:avLst/>
          </a:prstGeom>
        </p:spPr>
      </p:pic>
      <p:sp>
        <p:nvSpPr>
          <p:cNvPr id="6" name="TextBox 19">
            <a:extLst>
              <a:ext uri="{FF2B5EF4-FFF2-40B4-BE49-F238E27FC236}">
                <a16:creationId xmlns:a16="http://schemas.microsoft.com/office/drawing/2014/main" id="{E16F7BEA-4FDB-4761-ACD4-A8C6D3D49E13}"/>
              </a:ext>
            </a:extLst>
          </p:cNvPr>
          <p:cNvSpPr txBox="1">
            <a:spLocks noChangeArrowheads="1"/>
          </p:cNvSpPr>
          <p:nvPr userDrawn="1"/>
        </p:nvSpPr>
        <p:spPr bwMode="auto">
          <a:xfrm>
            <a:off x="1976967" y="6538914"/>
            <a:ext cx="8235951"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lnSpc>
                <a:spcPct val="82000"/>
              </a:lnSpc>
              <a:buClr>
                <a:srgbClr val="000000"/>
              </a:buClr>
              <a:buSzPct val="100000"/>
              <a:buFont typeface="Times New Roman" panose="02020603050405020304" pitchFamily="18" charset="0"/>
              <a:buNone/>
              <a:defRPr/>
            </a:pPr>
            <a:r>
              <a:rPr lang="en-US" altLang="en-US" sz="600" dirty="0">
                <a:cs typeface="Arial" panose="020B0604020202020204" pitchFamily="34" charset="0"/>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 </a:t>
            </a:r>
            <a:r>
              <a:rPr lang="en-US" sz="600" dirty="0"/>
              <a:t>SAND2020-0682 TR</a:t>
            </a:r>
          </a:p>
          <a:p>
            <a:pPr eaLnBrk="1" hangingPunct="1">
              <a:lnSpc>
                <a:spcPct val="82000"/>
              </a:lnSpc>
              <a:buClr>
                <a:srgbClr val="000000"/>
              </a:buClr>
              <a:buSzPct val="100000"/>
              <a:buFont typeface="Times New Roman" panose="02020603050405020304" pitchFamily="18" charset="0"/>
              <a:buNone/>
              <a:defRPr/>
            </a:pPr>
            <a:endParaRPr lang="en-US" altLang="en-US" sz="600" dirty="0">
              <a:cs typeface="Arial" panose="020B0604020202020204" pitchFamily="34" charset="0"/>
            </a:endParaRPr>
          </a:p>
        </p:txBody>
      </p:sp>
    </p:spTree>
    <p:extLst>
      <p:ext uri="{BB962C8B-B14F-4D97-AF65-F5344CB8AC3E}">
        <p14:creationId xmlns:p14="http://schemas.microsoft.com/office/powerpoint/2010/main" val="3879529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Title -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1A5-F252-2845-BA8F-55FE73E138B1}"/>
              </a:ext>
            </a:extLst>
          </p:cNvPr>
          <p:cNvSpPr>
            <a:spLocks noGrp="1"/>
          </p:cNvSpPr>
          <p:nvPr>
            <p:ph type="title"/>
          </p:nvPr>
        </p:nvSpPr>
        <p:spPr>
          <a:xfrm>
            <a:off x="831851" y="1709740"/>
            <a:ext cx="10515600" cy="2852737"/>
          </a:xfrm>
        </p:spPr>
        <p:txBody>
          <a:bodyPr anchor="b"/>
          <a:lstStyle>
            <a:lvl1pPr>
              <a:defRPr sz="4500">
                <a:solidFill>
                  <a:schemeClr val="bg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CE469A-31E3-C84A-8E13-DAD72F0B2B08}"/>
              </a:ext>
            </a:extLst>
          </p:cNvPr>
          <p:cNvSpPr>
            <a:spLocks noGrp="1"/>
          </p:cNvSpPr>
          <p:nvPr>
            <p:ph type="body" idx="1"/>
          </p:nvPr>
        </p:nvSpPr>
        <p:spPr>
          <a:xfrm>
            <a:off x="831851" y="4589465"/>
            <a:ext cx="10515600" cy="1500187"/>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BBE44E72-9B30-4746-8C94-12642899B018}"/>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3667540251"/>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subheading - Dark">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DA58AF-6874-0148-8031-FDB5C5FBD224}"/>
              </a:ext>
            </a:extLst>
          </p:cNvPr>
          <p:cNvSpPr>
            <a:spLocks noGrp="1"/>
          </p:cNvSpPr>
          <p:nvPr>
            <p:ph type="title"/>
          </p:nvPr>
        </p:nvSpPr>
        <p:spPr>
          <a:xfrm>
            <a:off x="334538" y="1005472"/>
            <a:ext cx="11318487" cy="549381"/>
          </a:xfrm>
        </p:spPr>
        <p:txBody>
          <a:bodyPr wrap="square">
            <a:spAutoFit/>
          </a:bodyPr>
          <a:lstStyle>
            <a:lvl1pPr>
              <a:defRPr>
                <a:solidFill>
                  <a:schemeClr val="accent3">
                    <a:lumMod val="20000"/>
                    <a:lumOff val="80000"/>
                  </a:schemeClr>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0207B73-51D9-484C-B7AE-9C37469FFAD8}"/>
              </a:ext>
            </a:extLst>
          </p:cNvPr>
          <p:cNvPicPr>
            <a:picLocks noChangeAspect="1"/>
          </p:cNvPicPr>
          <p:nvPr/>
        </p:nvPicPr>
        <p:blipFill>
          <a:blip r:embed="rId2"/>
          <a:stretch>
            <a:fillRect/>
          </a:stretch>
        </p:blipFill>
        <p:spPr>
          <a:xfrm>
            <a:off x="0" y="0"/>
            <a:ext cx="12192000" cy="853440"/>
          </a:xfrm>
          <a:prstGeom prst="rect">
            <a:avLst/>
          </a:prstGeom>
        </p:spPr>
      </p:pic>
      <p:sp>
        <p:nvSpPr>
          <p:cNvPr id="8" name="Text Placeholder 3">
            <a:extLst>
              <a:ext uri="{FF2B5EF4-FFF2-40B4-BE49-F238E27FC236}">
                <a16:creationId xmlns:a16="http://schemas.microsoft.com/office/drawing/2014/main" id="{5341B178-C158-4470-8194-53EA8DB470A7}"/>
              </a:ext>
            </a:extLst>
          </p:cNvPr>
          <p:cNvSpPr>
            <a:spLocks noGrp="1"/>
          </p:cNvSpPr>
          <p:nvPr>
            <p:ph type="body" sz="quarter" idx="12" hasCustomPrompt="1"/>
          </p:nvPr>
        </p:nvSpPr>
        <p:spPr>
          <a:xfrm>
            <a:off x="301625" y="1812709"/>
            <a:ext cx="9445752" cy="674480"/>
          </a:xfrm>
        </p:spPr>
        <p:txBody>
          <a:bodyPr/>
          <a:lstStyle>
            <a:lvl1pPr marL="0" indent="0">
              <a:buNone/>
              <a:defRPr i="1">
                <a:solidFill>
                  <a:schemeClr val="bg2"/>
                </a:solidFill>
              </a:defRPr>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E3736458-0E20-4F5C-9A76-F5FA060BEB6E}"/>
              </a:ext>
            </a:extLst>
          </p:cNvPr>
          <p:cNvSpPr>
            <a:spLocks noGrp="1"/>
          </p:cNvSpPr>
          <p:nvPr>
            <p:ph sz="quarter" idx="13"/>
          </p:nvPr>
        </p:nvSpPr>
        <p:spPr>
          <a:xfrm>
            <a:off x="362712" y="2824928"/>
            <a:ext cx="11466576"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1775895"/>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with subheading - Dark">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DA58AF-6874-0148-8031-FDB5C5FBD224}"/>
              </a:ext>
            </a:extLst>
          </p:cNvPr>
          <p:cNvSpPr>
            <a:spLocks noGrp="1"/>
          </p:cNvSpPr>
          <p:nvPr>
            <p:ph type="title"/>
          </p:nvPr>
        </p:nvSpPr>
        <p:spPr>
          <a:xfrm>
            <a:off x="334538" y="1005472"/>
            <a:ext cx="11318487" cy="549381"/>
          </a:xfrm>
        </p:spPr>
        <p:txBody>
          <a:bodyPr wrap="square">
            <a:spAutoFit/>
          </a:bodyPr>
          <a:lstStyle>
            <a:lvl1pPr>
              <a:defRPr>
                <a:solidFill>
                  <a:schemeClr val="accent3">
                    <a:lumMod val="20000"/>
                    <a:lumOff val="80000"/>
                  </a:schemeClr>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0207B73-51D9-484C-B7AE-9C37469FFAD8}"/>
              </a:ext>
            </a:extLst>
          </p:cNvPr>
          <p:cNvPicPr>
            <a:picLocks noChangeAspect="1"/>
          </p:cNvPicPr>
          <p:nvPr/>
        </p:nvPicPr>
        <p:blipFill>
          <a:blip r:embed="rId2"/>
          <a:stretch>
            <a:fillRect/>
          </a:stretch>
        </p:blipFill>
        <p:spPr>
          <a:xfrm>
            <a:off x="0" y="0"/>
            <a:ext cx="12192000" cy="853440"/>
          </a:xfrm>
          <a:prstGeom prst="rect">
            <a:avLst/>
          </a:prstGeom>
        </p:spPr>
      </p:pic>
      <p:sp>
        <p:nvSpPr>
          <p:cNvPr id="8" name="Text Placeholder 3">
            <a:extLst>
              <a:ext uri="{FF2B5EF4-FFF2-40B4-BE49-F238E27FC236}">
                <a16:creationId xmlns:a16="http://schemas.microsoft.com/office/drawing/2014/main" id="{5341B178-C158-4470-8194-53EA8DB470A7}"/>
              </a:ext>
            </a:extLst>
          </p:cNvPr>
          <p:cNvSpPr>
            <a:spLocks noGrp="1"/>
          </p:cNvSpPr>
          <p:nvPr>
            <p:ph type="body" sz="quarter" idx="12" hasCustomPrompt="1"/>
          </p:nvPr>
        </p:nvSpPr>
        <p:spPr>
          <a:xfrm>
            <a:off x="301625" y="1812709"/>
            <a:ext cx="9445752" cy="674480"/>
          </a:xfrm>
        </p:spPr>
        <p:txBody>
          <a:bodyPr/>
          <a:lstStyle>
            <a:lvl1pPr marL="0" indent="0">
              <a:buNone/>
              <a:defRPr i="1">
                <a:solidFill>
                  <a:schemeClr val="bg2"/>
                </a:solidFill>
              </a:defRPr>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E3736458-0E20-4F5C-9A76-F5FA060BEB6E}"/>
              </a:ext>
            </a:extLst>
          </p:cNvPr>
          <p:cNvSpPr>
            <a:spLocks noGrp="1"/>
          </p:cNvSpPr>
          <p:nvPr>
            <p:ph sz="quarter" idx="13"/>
          </p:nvPr>
        </p:nvSpPr>
        <p:spPr>
          <a:xfrm>
            <a:off x="442599" y="2824928"/>
            <a:ext cx="5486400"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a:extLst>
              <a:ext uri="{FF2B5EF4-FFF2-40B4-BE49-F238E27FC236}">
                <a16:creationId xmlns:a16="http://schemas.microsoft.com/office/drawing/2014/main" id="{A9E60B8C-D510-4CE9-AA27-1D34C386B191}"/>
              </a:ext>
            </a:extLst>
          </p:cNvPr>
          <p:cNvSpPr>
            <a:spLocks noGrp="1"/>
          </p:cNvSpPr>
          <p:nvPr>
            <p:ph sz="quarter" idx="14"/>
          </p:nvPr>
        </p:nvSpPr>
        <p:spPr>
          <a:xfrm>
            <a:off x="6246511" y="2824928"/>
            <a:ext cx="5486400"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6872863"/>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 Dark">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A6326-F76A-034A-B684-DCFE683ECDF2}"/>
              </a:ext>
            </a:extLst>
          </p:cNvPr>
          <p:cNvSpPr>
            <a:spLocks noGrp="1"/>
          </p:cNvSpPr>
          <p:nvPr>
            <p:ph idx="1"/>
          </p:nvPr>
        </p:nvSpPr>
        <p:spPr>
          <a:xfrm>
            <a:off x="289934" y="1631025"/>
            <a:ext cx="11318487" cy="453123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EA94213-FB68-4861-82E8-30C6B5A12782}"/>
              </a:ext>
            </a:extLst>
          </p:cNvPr>
          <p:cNvPicPr>
            <a:picLocks noChangeAspect="1"/>
          </p:cNvPicPr>
          <p:nvPr/>
        </p:nvPicPr>
        <p:blipFill>
          <a:blip r:embed="rId2"/>
          <a:stretch>
            <a:fillRect/>
          </a:stretch>
        </p:blipFill>
        <p:spPr>
          <a:xfrm>
            <a:off x="0" y="1843"/>
            <a:ext cx="12192000" cy="853440"/>
          </a:xfrm>
          <a:prstGeom prst="rect">
            <a:avLst/>
          </a:prstGeom>
        </p:spPr>
      </p:pic>
      <p:sp>
        <p:nvSpPr>
          <p:cNvPr id="6" name="Title 1">
            <a:extLst>
              <a:ext uri="{FF2B5EF4-FFF2-40B4-BE49-F238E27FC236}">
                <a16:creationId xmlns:a16="http://schemas.microsoft.com/office/drawing/2014/main" id="{D80F48C6-3449-4554-9862-275380D7A807}"/>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530594371"/>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 Dark">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0AA92-4A69-DF48-B8EE-04FAA217899E}"/>
              </a:ext>
            </a:extLst>
          </p:cNvPr>
          <p:cNvSpPr>
            <a:spLocks noGrp="1"/>
          </p:cNvSpPr>
          <p:nvPr>
            <p:ph sz="half" idx="1"/>
          </p:nvPr>
        </p:nvSpPr>
        <p:spPr>
          <a:xfrm>
            <a:off x="838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9A87DA-25CF-584F-940D-BAA089578F32}"/>
              </a:ext>
            </a:extLst>
          </p:cNvPr>
          <p:cNvSpPr>
            <a:spLocks noGrp="1"/>
          </p:cNvSpPr>
          <p:nvPr>
            <p:ph sz="half" idx="2"/>
          </p:nvPr>
        </p:nvSpPr>
        <p:spPr>
          <a:xfrm>
            <a:off x="6172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8432BD9-B6AB-4B63-9E62-C456CA05F784}"/>
              </a:ext>
            </a:extLst>
          </p:cNvPr>
          <p:cNvPicPr>
            <a:picLocks noChangeAspect="1"/>
          </p:cNvPicPr>
          <p:nvPr/>
        </p:nvPicPr>
        <p:blipFill>
          <a:blip r:embed="rId2"/>
          <a:stretch>
            <a:fillRect/>
          </a:stretch>
        </p:blipFill>
        <p:spPr>
          <a:xfrm>
            <a:off x="0" y="1843"/>
            <a:ext cx="12192000" cy="853440"/>
          </a:xfrm>
          <a:prstGeom prst="rect">
            <a:avLst/>
          </a:prstGeom>
        </p:spPr>
      </p:pic>
      <p:sp>
        <p:nvSpPr>
          <p:cNvPr id="7" name="Title 1">
            <a:extLst>
              <a:ext uri="{FF2B5EF4-FFF2-40B4-BE49-F238E27FC236}">
                <a16:creationId xmlns:a16="http://schemas.microsoft.com/office/drawing/2014/main" id="{D2F83D11-B64C-4A62-842D-5528ED3813DE}"/>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439154799"/>
      </p:ext>
    </p:extLst>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 Dark">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360F1A-C396-A548-8261-6597739F750D}"/>
              </a:ext>
            </a:extLst>
          </p:cNvPr>
          <p:cNvSpPr>
            <a:spLocks noGrp="1"/>
          </p:cNvSpPr>
          <p:nvPr>
            <p:ph type="body" idx="1" hasCustomPrompt="1"/>
          </p:nvPr>
        </p:nvSpPr>
        <p:spPr>
          <a:xfrm>
            <a:off x="838201" y="1661832"/>
            <a:ext cx="5181600" cy="752396"/>
          </a:xfrm>
        </p:spPr>
        <p:txBody>
          <a:bodyPr anchor="ctr"/>
          <a:lstStyle>
            <a:lvl1pPr marL="0" indent="0" algn="ctr">
              <a:buNone/>
              <a:defRPr sz="1800" b="1">
                <a:solidFill>
                  <a:schemeClr val="bg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a:extLst>
              <a:ext uri="{FF2B5EF4-FFF2-40B4-BE49-F238E27FC236}">
                <a16:creationId xmlns:a16="http://schemas.microsoft.com/office/drawing/2014/main" id="{6FDAB97E-BB52-4A47-A324-3CEAC7FB31C9}"/>
              </a:ext>
            </a:extLst>
          </p:cNvPr>
          <p:cNvSpPr>
            <a:spLocks noGrp="1"/>
          </p:cNvSpPr>
          <p:nvPr>
            <p:ph type="body" sz="quarter" idx="3" hasCustomPrompt="1"/>
          </p:nvPr>
        </p:nvSpPr>
        <p:spPr>
          <a:xfrm>
            <a:off x="6172201" y="1661832"/>
            <a:ext cx="5183188" cy="752396"/>
          </a:xfrm>
        </p:spPr>
        <p:txBody>
          <a:bodyPr anchor="ctr"/>
          <a:lstStyle>
            <a:lvl1pPr marL="0" indent="0" algn="ctr">
              <a:buNone/>
              <a:defRPr sz="1800" b="1">
                <a:solidFill>
                  <a:schemeClr val="bg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1" name="Content Placeholder 2">
            <a:extLst>
              <a:ext uri="{FF2B5EF4-FFF2-40B4-BE49-F238E27FC236}">
                <a16:creationId xmlns:a16="http://schemas.microsoft.com/office/drawing/2014/main" id="{FB14BB07-FCA9-474D-A1F8-9852FD4662FB}"/>
              </a:ext>
            </a:extLst>
          </p:cNvPr>
          <p:cNvSpPr>
            <a:spLocks noGrp="1"/>
          </p:cNvSpPr>
          <p:nvPr>
            <p:ph sz="half" idx="10"/>
          </p:nvPr>
        </p:nvSpPr>
        <p:spPr>
          <a:xfrm>
            <a:off x="838200" y="2414228"/>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38060016-D369-4AFD-A2C5-B015D0B52D8D}"/>
              </a:ext>
            </a:extLst>
          </p:cNvPr>
          <p:cNvSpPr>
            <a:spLocks noGrp="1"/>
          </p:cNvSpPr>
          <p:nvPr>
            <p:ph sz="half" idx="2"/>
          </p:nvPr>
        </p:nvSpPr>
        <p:spPr>
          <a:xfrm>
            <a:off x="6172200" y="2414228"/>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21C4C151-D459-4633-9680-11CED63D6818}"/>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F520275E-911D-4C4F-A7C0-C1765A663181}"/>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103140995"/>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 Dark">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8F9F59-8195-4DF6-8778-9005D5239518}"/>
              </a:ext>
            </a:extLst>
          </p:cNvPr>
          <p:cNvPicPr>
            <a:picLocks noChangeAspect="1"/>
          </p:cNvPicPr>
          <p:nvPr/>
        </p:nvPicPr>
        <p:blipFill>
          <a:blip r:embed="rId2"/>
          <a:stretch>
            <a:fillRect/>
          </a:stretch>
        </p:blipFill>
        <p:spPr>
          <a:xfrm>
            <a:off x="0" y="1843"/>
            <a:ext cx="12192000" cy="853440"/>
          </a:xfrm>
          <a:prstGeom prst="rect">
            <a:avLst/>
          </a:prstGeom>
        </p:spPr>
      </p:pic>
      <p:sp>
        <p:nvSpPr>
          <p:cNvPr id="5" name="Title 1">
            <a:extLst>
              <a:ext uri="{FF2B5EF4-FFF2-40B4-BE49-F238E27FC236}">
                <a16:creationId xmlns:a16="http://schemas.microsoft.com/office/drawing/2014/main" id="{9569EC35-E689-44A5-983B-0A587E411FFC}"/>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266008262"/>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Mesh">
    <p:bg>
      <p:bgPr>
        <a:solidFill>
          <a:schemeClr val="bg1"/>
        </a:solidFill>
        <a:effectLst/>
      </p:bgPr>
    </p:bg>
    <p:spTree>
      <p:nvGrpSpPr>
        <p:cNvPr id="1" name=""/>
        <p:cNvGrpSpPr/>
        <p:nvPr/>
      </p:nvGrpSpPr>
      <p:grpSpPr>
        <a:xfrm>
          <a:off x="0" y="0"/>
          <a:ext cx="0" cy="0"/>
          <a:chOff x="0" y="0"/>
          <a:chExt cx="0" cy="0"/>
        </a:xfrm>
      </p:grpSpPr>
      <p:pic>
        <p:nvPicPr>
          <p:cNvPr id="10" name="Picture 9" descr="Triangular abstract background">
            <a:extLst>
              <a:ext uri="{FF2B5EF4-FFF2-40B4-BE49-F238E27FC236}">
                <a16:creationId xmlns:a16="http://schemas.microsoft.com/office/drawing/2014/main" id="{4A78F3ED-580D-48A6-85F9-FEEC9B3409EE}"/>
              </a:ext>
            </a:extLst>
          </p:cNvPr>
          <p:cNvPicPr>
            <a:picLocks noChangeAspect="1"/>
          </p:cNvPicPr>
          <p:nvPr/>
        </p:nvPicPr>
        <p:blipFill>
          <a:blip r:embed="rId2"/>
          <a:srcRect/>
          <a:stretch/>
        </p:blipFill>
        <p:spPr>
          <a:xfrm>
            <a:off x="2" y="589361"/>
            <a:ext cx="12191999" cy="6268641"/>
          </a:xfrm>
          <a:prstGeom prst="rect">
            <a:avLst/>
          </a:prstGeom>
        </p:spPr>
      </p:pic>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ln>
                  <a:solidFill>
                    <a:schemeClr val="tx2"/>
                  </a:solidFill>
                </a:ln>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b="1">
                <a:ln>
                  <a:noFill/>
                </a:ln>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3"/>
          <a:stretch>
            <a:fillRect/>
          </a:stretch>
        </p:blipFill>
        <p:spPr>
          <a:xfrm>
            <a:off x="0" y="1843"/>
            <a:ext cx="12192000" cy="853440"/>
          </a:xfrm>
          <a:prstGeom prst="rect">
            <a:avLst/>
          </a:prstGeom>
        </p:spPr>
      </p:pic>
    </p:spTree>
    <p:extLst>
      <p:ext uri="{BB962C8B-B14F-4D97-AF65-F5344CB8AC3E}">
        <p14:creationId xmlns:p14="http://schemas.microsoft.com/office/powerpoint/2010/main" val="4073175544"/>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 Dark">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DE1306-73E3-4878-8F26-F6ABB3A7DF1F}"/>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3719451762"/>
      </p:ext>
    </p:extLst>
  </p:cSld>
  <p:clrMapOvr>
    <a:masterClrMapping/>
  </p:clrMapOvr>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Only - Dark">
    <p:bg>
      <p:bgPr>
        <a:solidFill>
          <a:schemeClr val="tx2"/>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61732D9-B9F3-4272-9402-0798F301BFC8}"/>
              </a:ext>
            </a:extLst>
          </p:cNvPr>
          <p:cNvSpPr>
            <a:spLocks noGrp="1"/>
          </p:cNvSpPr>
          <p:nvPr>
            <p:ph sz="quarter" idx="10"/>
          </p:nvPr>
        </p:nvSpPr>
        <p:spPr>
          <a:xfrm>
            <a:off x="0" y="0"/>
            <a:ext cx="12192000" cy="6858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4339322"/>
      </p:ext>
    </p:extLst>
  </p:cSld>
  <p:clrMapOvr>
    <a:masterClrMapping/>
  </p:clrMapOvr>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7070F6B-46EA-4F0A-995F-541F7C72487D}"/>
              </a:ext>
            </a:extLst>
          </p:cNvPr>
          <p:cNvSpPr>
            <a:spLocks noGrp="1" noChangeArrowheads="1"/>
          </p:cNvSpPr>
          <p:nvPr>
            <p:ph type="dt" idx="10"/>
          </p:nvPr>
        </p:nvSpPr>
        <p:spPr>
          <a:ln/>
        </p:spPr>
        <p:txBody>
          <a:bodyPr/>
          <a:lstStyle>
            <a:lvl1pPr algn="r">
              <a:defRPr/>
            </a:lvl1pPr>
          </a:lstStyle>
          <a:p>
            <a:pPr>
              <a:defRPr/>
            </a:pPr>
            <a:r>
              <a:rPr lang="en-GB"/>
              <a:t>CUBIT User Tutorial</a:t>
            </a:r>
          </a:p>
          <a:p>
            <a:pPr algn="l">
              <a:defRPr/>
            </a:pPr>
            <a:endParaRPr lang="en-GB"/>
          </a:p>
        </p:txBody>
      </p:sp>
    </p:spTree>
    <p:extLst>
      <p:ext uri="{BB962C8B-B14F-4D97-AF65-F5344CB8AC3E}">
        <p14:creationId xmlns:p14="http://schemas.microsoft.com/office/powerpoint/2010/main" val="98563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1A5-F252-2845-BA8F-55FE73E138B1}"/>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CE469A-31E3-C84A-8E13-DAD72F0B2B0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09E4A665-2C97-4937-8BA9-BCDBE91BDE60}"/>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269722753"/>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subheading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E132-7E85-214B-829D-F3AA1C133B4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F470F460-DAA5-AC42-A14C-C55842C4300A}"/>
              </a:ext>
            </a:extLst>
          </p:cNvPr>
          <p:cNvPicPr>
            <a:picLocks noChangeAspect="1"/>
          </p:cNvPicPr>
          <p:nvPr/>
        </p:nvPicPr>
        <p:blipFill>
          <a:blip r:embed="rId2"/>
          <a:stretch>
            <a:fillRect/>
          </a:stretch>
        </p:blipFill>
        <p:spPr>
          <a:xfrm>
            <a:off x="0" y="1843"/>
            <a:ext cx="12192000" cy="853440"/>
          </a:xfrm>
          <a:prstGeom prst="rect">
            <a:avLst/>
          </a:prstGeom>
        </p:spPr>
      </p:pic>
      <p:sp>
        <p:nvSpPr>
          <p:cNvPr id="4" name="Text Placeholder 3">
            <a:extLst>
              <a:ext uri="{FF2B5EF4-FFF2-40B4-BE49-F238E27FC236}">
                <a16:creationId xmlns:a16="http://schemas.microsoft.com/office/drawing/2014/main" id="{12794B89-0E0D-47D7-B078-9C9494A29407}"/>
              </a:ext>
            </a:extLst>
          </p:cNvPr>
          <p:cNvSpPr>
            <a:spLocks noGrp="1"/>
          </p:cNvSpPr>
          <p:nvPr>
            <p:ph type="body" sz="quarter" idx="12" hasCustomPrompt="1"/>
          </p:nvPr>
        </p:nvSpPr>
        <p:spPr>
          <a:xfrm>
            <a:off x="301625" y="1812709"/>
            <a:ext cx="9445752" cy="674480"/>
          </a:xfrm>
        </p:spPr>
        <p:txBody>
          <a:bodyPr/>
          <a:lstStyle>
            <a:lvl1pPr marL="0" indent="0">
              <a:buNone/>
              <a:defRPr i="1"/>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54F942B0-72C7-460E-9C86-8822C5DD25EA}"/>
              </a:ext>
            </a:extLst>
          </p:cNvPr>
          <p:cNvSpPr>
            <a:spLocks noGrp="1"/>
          </p:cNvSpPr>
          <p:nvPr>
            <p:ph sz="quarter" idx="13"/>
          </p:nvPr>
        </p:nvSpPr>
        <p:spPr>
          <a:xfrm>
            <a:off x="362712" y="2824928"/>
            <a:ext cx="1146657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4816065"/>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ith subheading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E132-7E85-214B-829D-F3AA1C133B4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F470F460-DAA5-AC42-A14C-C55842C4300A}"/>
              </a:ext>
            </a:extLst>
          </p:cNvPr>
          <p:cNvPicPr>
            <a:picLocks noChangeAspect="1"/>
          </p:cNvPicPr>
          <p:nvPr/>
        </p:nvPicPr>
        <p:blipFill>
          <a:blip r:embed="rId2"/>
          <a:stretch>
            <a:fillRect/>
          </a:stretch>
        </p:blipFill>
        <p:spPr>
          <a:xfrm>
            <a:off x="0" y="1843"/>
            <a:ext cx="12192000" cy="853440"/>
          </a:xfrm>
          <a:prstGeom prst="rect">
            <a:avLst/>
          </a:prstGeom>
        </p:spPr>
      </p:pic>
      <p:sp>
        <p:nvSpPr>
          <p:cNvPr id="4" name="Text Placeholder 3">
            <a:extLst>
              <a:ext uri="{FF2B5EF4-FFF2-40B4-BE49-F238E27FC236}">
                <a16:creationId xmlns:a16="http://schemas.microsoft.com/office/drawing/2014/main" id="{12794B89-0E0D-47D7-B078-9C9494A29407}"/>
              </a:ext>
            </a:extLst>
          </p:cNvPr>
          <p:cNvSpPr>
            <a:spLocks noGrp="1"/>
          </p:cNvSpPr>
          <p:nvPr>
            <p:ph type="body" sz="quarter" idx="12" hasCustomPrompt="1"/>
          </p:nvPr>
        </p:nvSpPr>
        <p:spPr>
          <a:xfrm>
            <a:off x="301625" y="1812709"/>
            <a:ext cx="9445752" cy="674480"/>
          </a:xfrm>
        </p:spPr>
        <p:txBody>
          <a:bodyPr/>
          <a:lstStyle>
            <a:lvl1pPr marL="0" indent="0">
              <a:buNone/>
              <a:defRPr i="1"/>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54F942B0-72C7-460E-9C86-8822C5DD25EA}"/>
              </a:ext>
            </a:extLst>
          </p:cNvPr>
          <p:cNvSpPr>
            <a:spLocks noGrp="1"/>
          </p:cNvSpPr>
          <p:nvPr>
            <p:ph sz="quarter" idx="13"/>
          </p:nvPr>
        </p:nvSpPr>
        <p:spPr>
          <a:xfrm>
            <a:off x="462775" y="2824928"/>
            <a:ext cx="5486400"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a:extLst>
              <a:ext uri="{FF2B5EF4-FFF2-40B4-BE49-F238E27FC236}">
                <a16:creationId xmlns:a16="http://schemas.microsoft.com/office/drawing/2014/main" id="{16D1643A-432B-4379-B0CE-C90FE47E5D71}"/>
              </a:ext>
            </a:extLst>
          </p:cNvPr>
          <p:cNvSpPr>
            <a:spLocks noGrp="1"/>
          </p:cNvSpPr>
          <p:nvPr>
            <p:ph sz="quarter" idx="14"/>
          </p:nvPr>
        </p:nvSpPr>
        <p:spPr>
          <a:xfrm>
            <a:off x="6222083" y="2824928"/>
            <a:ext cx="5486400"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3124301"/>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A6326-F76A-034A-B684-DCFE683ECDF2}"/>
              </a:ext>
            </a:extLst>
          </p:cNvPr>
          <p:cNvSpPr>
            <a:spLocks noGrp="1"/>
          </p:cNvSpPr>
          <p:nvPr>
            <p:ph idx="1"/>
          </p:nvPr>
        </p:nvSpPr>
        <p:spPr>
          <a:xfrm>
            <a:off x="289934" y="1631027"/>
            <a:ext cx="11318487" cy="4531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4EA345F-E11E-467B-B46F-1FF4491F89B0}"/>
              </a:ext>
            </a:extLst>
          </p:cNvPr>
          <p:cNvPicPr>
            <a:picLocks noChangeAspect="1"/>
          </p:cNvPicPr>
          <p:nvPr/>
        </p:nvPicPr>
        <p:blipFill>
          <a:blip r:embed="rId2"/>
          <a:stretch>
            <a:fillRect/>
          </a:stretch>
        </p:blipFill>
        <p:spPr>
          <a:xfrm>
            <a:off x="0" y="1843"/>
            <a:ext cx="12192000" cy="853440"/>
          </a:xfrm>
          <a:prstGeom prst="rect">
            <a:avLst/>
          </a:prstGeom>
        </p:spPr>
      </p:pic>
      <p:sp>
        <p:nvSpPr>
          <p:cNvPr id="6" name="Title 1">
            <a:extLst>
              <a:ext uri="{FF2B5EF4-FFF2-40B4-BE49-F238E27FC236}">
                <a16:creationId xmlns:a16="http://schemas.microsoft.com/office/drawing/2014/main" id="{59D3719A-9D76-4135-AE5C-14BBB71D0AB1}"/>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1159091532"/>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0AA92-4A69-DF48-B8EE-04FAA21789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9A87DA-25CF-584F-940D-BAA089578F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01E0B45-006F-4FEC-B865-C8D9D4592390}"/>
              </a:ext>
            </a:extLst>
          </p:cNvPr>
          <p:cNvPicPr>
            <a:picLocks noChangeAspect="1"/>
          </p:cNvPicPr>
          <p:nvPr/>
        </p:nvPicPr>
        <p:blipFill>
          <a:blip r:embed="rId2"/>
          <a:stretch>
            <a:fillRect/>
          </a:stretch>
        </p:blipFill>
        <p:spPr>
          <a:xfrm>
            <a:off x="0" y="1843"/>
            <a:ext cx="12192000" cy="853440"/>
          </a:xfrm>
          <a:prstGeom prst="rect">
            <a:avLst/>
          </a:prstGeom>
        </p:spPr>
      </p:pic>
      <p:sp>
        <p:nvSpPr>
          <p:cNvPr id="7" name="Title 1">
            <a:extLst>
              <a:ext uri="{FF2B5EF4-FFF2-40B4-BE49-F238E27FC236}">
                <a16:creationId xmlns:a16="http://schemas.microsoft.com/office/drawing/2014/main" id="{2279F298-342F-4602-9BE3-AD54287E4DD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2096182181"/>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 Ligh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360F1A-C396-A548-8261-6597739F750D}"/>
              </a:ext>
            </a:extLst>
          </p:cNvPr>
          <p:cNvSpPr>
            <a:spLocks noGrp="1"/>
          </p:cNvSpPr>
          <p:nvPr>
            <p:ph type="body" idx="1" hasCustomPrompt="1"/>
          </p:nvPr>
        </p:nvSpPr>
        <p:spPr>
          <a:xfrm>
            <a:off x="838201" y="1640869"/>
            <a:ext cx="5181600" cy="752396"/>
          </a:xfrm>
        </p:spPr>
        <p:txBody>
          <a:bodyPr anchor="ct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a:extLst>
              <a:ext uri="{FF2B5EF4-FFF2-40B4-BE49-F238E27FC236}">
                <a16:creationId xmlns:a16="http://schemas.microsoft.com/office/drawing/2014/main" id="{6FDAB97E-BB52-4A47-A324-3CEAC7FB31C9}"/>
              </a:ext>
            </a:extLst>
          </p:cNvPr>
          <p:cNvSpPr>
            <a:spLocks noGrp="1"/>
          </p:cNvSpPr>
          <p:nvPr>
            <p:ph type="body" sz="quarter" idx="3" hasCustomPrompt="1"/>
          </p:nvPr>
        </p:nvSpPr>
        <p:spPr>
          <a:xfrm>
            <a:off x="6172201" y="1640869"/>
            <a:ext cx="5183188" cy="752396"/>
          </a:xfrm>
        </p:spPr>
        <p:txBody>
          <a:bodyPr anchor="ct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1" name="Content Placeholder 2">
            <a:extLst>
              <a:ext uri="{FF2B5EF4-FFF2-40B4-BE49-F238E27FC236}">
                <a16:creationId xmlns:a16="http://schemas.microsoft.com/office/drawing/2014/main" id="{FB14BB07-FCA9-474D-A1F8-9852FD4662FB}"/>
              </a:ext>
            </a:extLst>
          </p:cNvPr>
          <p:cNvSpPr>
            <a:spLocks noGrp="1"/>
          </p:cNvSpPr>
          <p:nvPr>
            <p:ph sz="half" idx="10"/>
          </p:nvPr>
        </p:nvSpPr>
        <p:spPr>
          <a:xfrm>
            <a:off x="838200" y="239326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38060016-D369-4AFD-A2C5-B015D0B52D8D}"/>
              </a:ext>
            </a:extLst>
          </p:cNvPr>
          <p:cNvSpPr>
            <a:spLocks noGrp="1"/>
          </p:cNvSpPr>
          <p:nvPr>
            <p:ph sz="half" idx="2"/>
          </p:nvPr>
        </p:nvSpPr>
        <p:spPr>
          <a:xfrm>
            <a:off x="6172200" y="239326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A30D027D-446F-46FB-8F92-35B73D452D90}"/>
              </a:ext>
            </a:extLst>
          </p:cNvPr>
          <p:cNvPicPr>
            <a:picLocks noChangeAspect="1"/>
          </p:cNvPicPr>
          <p:nvPr/>
        </p:nvPicPr>
        <p:blipFill>
          <a:blip r:embed="rId2"/>
          <a:stretch>
            <a:fillRect/>
          </a:stretch>
        </p:blipFill>
        <p:spPr>
          <a:xfrm>
            <a:off x="0" y="1843"/>
            <a:ext cx="12192000" cy="853440"/>
          </a:xfrm>
          <a:prstGeom prst="rect">
            <a:avLst/>
          </a:prstGeom>
        </p:spPr>
      </p:pic>
      <p:sp>
        <p:nvSpPr>
          <p:cNvPr id="9" name="Title 1">
            <a:extLst>
              <a:ext uri="{FF2B5EF4-FFF2-40B4-BE49-F238E27FC236}">
                <a16:creationId xmlns:a16="http://schemas.microsoft.com/office/drawing/2014/main" id="{73C4BE57-6943-4290-93F3-25A69DF5D650}"/>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3270795462"/>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 Ligh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C71AC6-F181-4269-982A-7E94C8DDA399}"/>
              </a:ext>
            </a:extLst>
          </p:cNvPr>
          <p:cNvPicPr>
            <a:picLocks noChangeAspect="1"/>
          </p:cNvPicPr>
          <p:nvPr/>
        </p:nvPicPr>
        <p:blipFill>
          <a:blip r:embed="rId2"/>
          <a:stretch>
            <a:fillRect/>
          </a:stretch>
        </p:blipFill>
        <p:spPr>
          <a:xfrm>
            <a:off x="0" y="1843"/>
            <a:ext cx="12192000" cy="853440"/>
          </a:xfrm>
          <a:prstGeom prst="rect">
            <a:avLst/>
          </a:prstGeom>
        </p:spPr>
      </p:pic>
      <p:sp>
        <p:nvSpPr>
          <p:cNvPr id="5" name="Title 1">
            <a:extLst>
              <a:ext uri="{FF2B5EF4-FFF2-40B4-BE49-F238E27FC236}">
                <a16:creationId xmlns:a16="http://schemas.microsoft.com/office/drawing/2014/main" id="{C5B49B37-C35A-429A-BC6C-EF17B504A4F0}"/>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3200525115"/>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B535A-DCDD-664B-8AD7-CC1476DC9A8D}"/>
              </a:ext>
            </a:extLst>
          </p:cNvPr>
          <p:cNvSpPr>
            <a:spLocks noGrp="1"/>
          </p:cNvSpPr>
          <p:nvPr>
            <p:ph type="title"/>
          </p:nvPr>
        </p:nvSpPr>
        <p:spPr>
          <a:xfrm>
            <a:off x="470209" y="387429"/>
            <a:ext cx="11238571"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F85204-4910-444A-B869-264E674EF1E1}"/>
              </a:ext>
            </a:extLst>
          </p:cNvPr>
          <p:cNvSpPr>
            <a:spLocks noGrp="1"/>
          </p:cNvSpPr>
          <p:nvPr>
            <p:ph type="body" idx="1"/>
          </p:nvPr>
        </p:nvSpPr>
        <p:spPr>
          <a:xfrm>
            <a:off x="470210" y="1430215"/>
            <a:ext cx="11238569"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742628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Lst>
  <p:hf sldNum="0" hdr="0" ftr="0"/>
  <p:txStyles>
    <p:titleStyle>
      <a:lvl1pPr algn="l" defTabSz="685800" rtl="0" eaLnBrk="1" latinLnBrk="0" hangingPunct="1">
        <a:lnSpc>
          <a:spcPct val="90000"/>
        </a:lnSpc>
        <a:spcBef>
          <a:spcPct val="0"/>
        </a:spcBef>
        <a:buNone/>
        <a:defRPr sz="3300" kern="1200">
          <a:solidFill>
            <a:schemeClr val="tx1">
              <a:lumMod val="85000"/>
              <a:lumOff val="1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tx1">
              <a:lumMod val="85000"/>
              <a:lumOff val="15000"/>
            </a:schemeClr>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lumMod val="85000"/>
              <a:lumOff val="15000"/>
            </a:schemeClr>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lumMod val="85000"/>
              <a:lumOff val="15000"/>
            </a:schemeClr>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lumMod val="85000"/>
              <a:lumOff val="15000"/>
            </a:schemeClr>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lumMod val="85000"/>
              <a:lumOff val="15000"/>
            </a:schemeClr>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0B31B-C4EC-47F0-9C93-15F2492996A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61B9A8E-72E1-4DBE-9E37-FAB88D8CEAD8}"/>
              </a:ext>
            </a:extLst>
          </p:cNvPr>
          <p:cNvSpPr>
            <a:spLocks noGrp="1"/>
          </p:cNvSpPr>
          <p:nvPr>
            <p:ph type="subTitle" idx="1"/>
          </p:nvPr>
        </p:nvSpPr>
        <p:spPr/>
        <p:txBody>
          <a:bodyPr/>
          <a:lstStyle/>
          <a:p>
            <a:endParaRPr lang="en-US"/>
          </a:p>
        </p:txBody>
      </p:sp>
      <p:sp>
        <p:nvSpPr>
          <p:cNvPr id="4098" name="Date Placeholder 2">
            <a:extLst>
              <a:ext uri="{FF2B5EF4-FFF2-40B4-BE49-F238E27FC236}">
                <a16:creationId xmlns:a16="http://schemas.microsoft.com/office/drawing/2014/main" id="{CC62D3B1-C176-4949-8F58-3A149F09BB10}"/>
              </a:ext>
            </a:extLst>
          </p:cNvPr>
          <p:cNvSpPr>
            <a:spLocks noGrp="1"/>
          </p:cNvSpPr>
          <p:nvPr>
            <p:ph type="dt" sz="quarter" idx="4294967295"/>
          </p:nvPr>
        </p:nvSpPr>
        <p:spPr>
          <a:xfrm>
            <a:off x="9188450" y="6503989"/>
            <a:ext cx="1479550" cy="396875"/>
          </a:xfrm>
          <a:prstGeom prst="rect">
            <a:avLst/>
          </a:prstGeom>
        </p:spPr>
        <p:txBody>
          <a:bodyPr lIns="90360" tIns="44280" rIns="90360" bIns="44280" anchor="ctr"/>
          <a:lstStyle>
            <a:lvl1pPr>
              <a:lnSpc>
                <a:spcPct val="76000"/>
              </a:lnSpc>
              <a:spcBef>
                <a:spcPts val="6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000000"/>
                </a:solidFill>
                <a:latin typeface="Arial" panose="020B0604020202020204" pitchFamily="34" charset="0"/>
                <a:ea typeface="Arial Unicode MS" panose="020B0604020202020204" pitchFamily="34" charset="-128"/>
              </a:defRPr>
            </a:lvl1pPr>
            <a:lvl2pPr marL="742950" indent="-285750">
              <a:lnSpc>
                <a:spcPct val="104000"/>
              </a:lnSpc>
              <a:spcBef>
                <a:spcPts val="550"/>
              </a:spcBef>
              <a:buClr>
                <a:srgbClr val="000000"/>
              </a:buClr>
              <a:buSzPct val="100000"/>
              <a:buFont typeface="Verdana" panose="020B060403050404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rgbClr val="000000"/>
                </a:solidFill>
                <a:latin typeface="Verdana" panose="020B0604030504040204" pitchFamily="34" charset="0"/>
                <a:ea typeface="Arial Unicode MS" panose="020B0604020202020204"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b="1">
                <a:solidFill>
                  <a:srgbClr val="000000"/>
                </a:solidFill>
                <a:latin typeface="Times New Roman" panose="02020603050405020304" pitchFamily="18" charset="0"/>
                <a:ea typeface="Arial Unicode MS" panose="020B0604020202020204"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imes New Roman" panose="02020603050405020304" pitchFamily="18" charset="0"/>
                <a:ea typeface="Arial Unicode MS" panose="020B0604020202020204"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imes New Roman" panose="02020603050405020304" pitchFamily="18" charset="0"/>
                <a:ea typeface="Arial Unicode MS" panose="020B0604020202020204"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imes New Roman" panose="02020603050405020304" pitchFamily="18" charset="0"/>
                <a:ea typeface="Arial Unicode MS" panose="020B0604020202020204"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imes New Roman" panose="02020603050405020304" pitchFamily="18" charset="0"/>
                <a:ea typeface="Arial Unicode MS" panose="020B0604020202020204"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imes New Roman" panose="02020603050405020304" pitchFamily="18" charset="0"/>
                <a:ea typeface="Arial Unicode MS" panose="020B0604020202020204"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imes New Roman" panose="02020603050405020304" pitchFamily="18" charset="0"/>
                <a:ea typeface="Arial Unicode MS" panose="020B0604020202020204" pitchFamily="34" charset="-128"/>
              </a:defRPr>
            </a:lvl9pPr>
          </a:lstStyle>
          <a:p>
            <a:pPr algn="ctr">
              <a:lnSpc>
                <a:spcPct val="100000"/>
              </a:lnSpc>
              <a:spcBef>
                <a:spcPct val="0"/>
              </a:spcBef>
              <a:buFont typeface="Times New Roman" panose="02020603050405020304" pitchFamily="18" charset="0"/>
              <a:buNone/>
              <a:defRPr/>
            </a:pPr>
            <a:r>
              <a:rPr lang="en-GB" altLang="en-US" sz="1000" b="0" kern="0">
                <a:latin typeface="Times New Roman" panose="02020603050405020304" pitchFamily="18" charset="0"/>
                <a:cs typeface="+mj-cs"/>
              </a:rPr>
              <a:t>CUBIT User Tutorial</a:t>
            </a:r>
          </a:p>
          <a:p>
            <a:pPr algn="ctr">
              <a:lnSpc>
                <a:spcPct val="100000"/>
              </a:lnSpc>
              <a:spcBef>
                <a:spcPct val="0"/>
              </a:spcBef>
              <a:buFont typeface="Times New Roman" panose="02020603050405020304" pitchFamily="18" charset="0"/>
              <a:buNone/>
              <a:defRPr/>
            </a:pPr>
            <a:endParaRPr lang="en-GB" altLang="en-US" sz="1000" b="0" kern="0">
              <a:latin typeface="Times New Roman" panose="02020603050405020304" pitchFamily="18" charset="0"/>
              <a:cs typeface="+mj-cs"/>
            </a:endParaRPr>
          </a:p>
        </p:txBody>
      </p:sp>
      <p:sp>
        <p:nvSpPr>
          <p:cNvPr id="2055" name="Rectangle 7">
            <a:extLst>
              <a:ext uri="{FF2B5EF4-FFF2-40B4-BE49-F238E27FC236}">
                <a16:creationId xmlns:a16="http://schemas.microsoft.com/office/drawing/2014/main" id="{4DF598BB-A430-47BE-AA71-135B45C580E2}"/>
              </a:ext>
            </a:extLst>
          </p:cNvPr>
          <p:cNvSpPr>
            <a:spLocks noChangeArrowheads="1"/>
          </p:cNvSpPr>
          <p:nvPr/>
        </p:nvSpPr>
        <p:spPr bwMode="auto">
          <a:xfrm>
            <a:off x="2438400" y="3886200"/>
            <a:ext cx="6781800" cy="1524000"/>
          </a:xfrm>
          <a:prstGeom prst="rect">
            <a:avLst/>
          </a:prstGeom>
          <a:noFill/>
          <a:ln w="12700">
            <a:noFill/>
            <a:miter lim="800000"/>
            <a:headEnd/>
            <a:tailEnd/>
          </a:ln>
          <a:effectLst>
            <a:outerShdw blurRad="63500" dist="17961" dir="2700000" algn="ctr" rotWithShape="0">
              <a:schemeClr val="tx1">
                <a:alpha val="74998"/>
              </a:schemeClr>
            </a:outerShdw>
          </a:effectLst>
        </p:spPr>
        <p:txBody>
          <a:bodyPr lIns="90487" tIns="44450" rIns="90487" bIns="44450"/>
          <a:lstStyle/>
          <a:p>
            <a:pPr indent="171450" algn="ctr">
              <a:spcBef>
                <a:spcPct val="20000"/>
              </a:spcBef>
              <a:buSzPct val="100000"/>
              <a:defRPr/>
            </a:pPr>
            <a:r>
              <a:rPr lang="en-US" b="1" dirty="0">
                <a:solidFill>
                  <a:srgbClr val="CD0000"/>
                </a:solidFill>
                <a:latin typeface="Arial" charset="0"/>
                <a:ea typeface="ＭＳ Ｐゴシック" charset="-128"/>
              </a:rPr>
              <a:t>CUBIT™ Fast-Start Tutorial</a:t>
            </a:r>
          </a:p>
          <a:p>
            <a:pPr indent="171450" algn="ctr">
              <a:spcBef>
                <a:spcPct val="20000"/>
              </a:spcBef>
              <a:buSzPct val="100000"/>
              <a:defRPr/>
            </a:pPr>
            <a:r>
              <a:rPr lang="en-US" sz="3600" b="1" dirty="0">
                <a:solidFill>
                  <a:srgbClr val="CD0000"/>
                </a:solidFill>
                <a:latin typeface="Arial" charset="0"/>
                <a:ea typeface="ＭＳ Ｐゴシック" charset="-128"/>
              </a:rPr>
              <a:t>17. Id-less Journal Files</a:t>
            </a:r>
          </a:p>
        </p:txBody>
      </p:sp>
      <p:pic>
        <p:nvPicPr>
          <p:cNvPr id="5" name="Graphic 4">
            <a:extLst>
              <a:ext uri="{FF2B5EF4-FFF2-40B4-BE49-F238E27FC236}">
                <a16:creationId xmlns:a16="http://schemas.microsoft.com/office/drawing/2014/main" id="{998EC39C-A409-4903-B4A4-38E8D654DC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2475" y="581026"/>
            <a:ext cx="3067050" cy="3533775"/>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C260FCF7-97BA-4EC8-B8CD-0BC3F5C010A3}"/>
              </a:ext>
            </a:extLst>
          </p:cNvPr>
          <p:cNvSpPr>
            <a:spLocks noGrp="1" noChangeArrowheads="1"/>
          </p:cNvSpPr>
          <p:nvPr>
            <p:ph type="title" idx="4294967295"/>
          </p:nvPr>
        </p:nvSpPr>
        <p:spPr>
          <a:xfrm>
            <a:off x="1703388" y="777037"/>
            <a:ext cx="6784975" cy="600164"/>
          </a:xfrm>
        </p:spPr>
        <p:txBody>
          <a:bodyPr>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Exercise 3</a:t>
            </a:r>
          </a:p>
        </p:txBody>
      </p:sp>
      <p:sp>
        <p:nvSpPr>
          <p:cNvPr id="9219" name="Content Placeholder 4">
            <a:extLst>
              <a:ext uri="{FF2B5EF4-FFF2-40B4-BE49-F238E27FC236}">
                <a16:creationId xmlns:a16="http://schemas.microsoft.com/office/drawing/2014/main" id="{0E353173-6084-4438-A2A7-33B4FC7AA86E}"/>
              </a:ext>
            </a:extLst>
          </p:cNvPr>
          <p:cNvSpPr>
            <a:spLocks noGrp="1"/>
          </p:cNvSpPr>
          <p:nvPr>
            <p:ph idx="4294967295"/>
          </p:nvPr>
        </p:nvSpPr>
        <p:spPr>
          <a:xfrm>
            <a:off x="1703387" y="1866900"/>
            <a:ext cx="6324600" cy="3046412"/>
          </a:xfrm>
        </p:spPr>
        <p:txBody>
          <a:bodyPr/>
          <a:lstStyle/>
          <a:p>
            <a:pPr marL="622300" indent="-457200">
              <a:buFont typeface="Arial" charset="0"/>
              <a:buAutoNum type="arabicPeriod"/>
              <a:defRPr/>
            </a:pPr>
            <a:r>
              <a:rPr lang="en-US" dirty="0">
                <a:ea typeface="+mn-ea"/>
              </a:rPr>
              <a:t>Exercise3.jou is the solution journal file for Exercise 2 but with another geometry modification added at the top of the journal file to lengthen the cylindrical protrusion.  Play the commands line by line until you find one that doesn’t work.  Why doesn’t it work anymore?</a:t>
            </a:r>
          </a:p>
          <a:p>
            <a:pPr marL="622300" indent="-457200">
              <a:buFont typeface="Arial" charset="0"/>
              <a:buAutoNum type="arabicPeriod"/>
              <a:defRPr/>
            </a:pPr>
            <a:r>
              <a:rPr lang="en-US" dirty="0">
                <a:ea typeface="+mn-ea"/>
              </a:rPr>
              <a:t>Modify exercise3.jou so that it works correctly.</a:t>
            </a:r>
          </a:p>
          <a:p>
            <a:pPr marL="165100" indent="0">
              <a:buNone/>
              <a:defRPr/>
            </a:pPr>
            <a:endParaRPr lang="en-US" dirty="0">
              <a:ea typeface="+mn-ea"/>
            </a:endParaRPr>
          </a:p>
          <a:p>
            <a:pPr marL="165100" indent="0">
              <a:buNone/>
              <a:defRPr/>
            </a:pPr>
            <a:r>
              <a:rPr lang="en-US" sz="2000" dirty="0"/>
              <a:t>		</a:t>
            </a:r>
          </a:p>
        </p:txBody>
      </p:sp>
      <p:pic>
        <p:nvPicPr>
          <p:cNvPr id="22532" name="Picture 1">
            <a:extLst>
              <a:ext uri="{FF2B5EF4-FFF2-40B4-BE49-F238E27FC236}">
                <a16:creationId xmlns:a16="http://schemas.microsoft.com/office/drawing/2014/main" id="{578DC23A-E9D7-477F-A7E0-A3C299A23E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6313" y="1143000"/>
            <a:ext cx="18923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2">
            <a:extLst>
              <a:ext uri="{FF2B5EF4-FFF2-40B4-BE49-F238E27FC236}">
                <a16:creationId xmlns:a16="http://schemas.microsoft.com/office/drawing/2014/main" id="{9662F321-66EE-4952-B30E-793A5476506D}"/>
              </a:ext>
            </a:extLst>
          </p:cNvPr>
          <p:cNvSpPr txBox="1">
            <a:spLocks noChangeArrowheads="1"/>
          </p:cNvSpPr>
          <p:nvPr/>
        </p:nvSpPr>
        <p:spPr bwMode="auto">
          <a:xfrm>
            <a:off x="3074987" y="4975226"/>
            <a:ext cx="3124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5100">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nSpc>
                <a:spcPct val="82000"/>
              </a:lnSpc>
              <a:spcBef>
                <a:spcPct val="0"/>
              </a:spcBef>
              <a:buFont typeface="Times New Roman" panose="02020603050405020304" pitchFamily="18" charset="0"/>
              <a:buNone/>
            </a:pPr>
            <a:r>
              <a:rPr lang="en-US" altLang="en-US" sz="1600" b="0">
                <a:solidFill>
                  <a:schemeClr val="tx1"/>
                </a:solidFill>
                <a:latin typeface="Times New Roman" panose="02020603050405020304" pitchFamily="18" charset="0"/>
              </a:rPr>
              <a:t>Hint: Modifying the command</a:t>
            </a:r>
          </a:p>
        </p:txBody>
      </p:sp>
      <p:sp>
        <p:nvSpPr>
          <p:cNvPr id="22534" name="TextBox 3">
            <a:extLst>
              <a:ext uri="{FF2B5EF4-FFF2-40B4-BE49-F238E27FC236}">
                <a16:creationId xmlns:a16="http://schemas.microsoft.com/office/drawing/2014/main" id="{637685C9-9E29-4F04-B6A7-F6502BACD75B}"/>
              </a:ext>
            </a:extLst>
          </p:cNvPr>
          <p:cNvSpPr txBox="1">
            <a:spLocks noChangeArrowheads="1"/>
          </p:cNvSpPr>
          <p:nvPr/>
        </p:nvSpPr>
        <p:spPr bwMode="auto">
          <a:xfrm>
            <a:off x="3608387" y="5270501"/>
            <a:ext cx="49149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nSpc>
                <a:spcPct val="82000"/>
              </a:lnSpc>
              <a:spcBef>
                <a:spcPct val="0"/>
              </a:spcBef>
              <a:buFont typeface="Times New Roman" panose="02020603050405020304" pitchFamily="18" charset="0"/>
              <a:buNone/>
            </a:pPr>
            <a:r>
              <a:rPr lang="en-US" altLang="en-US" sz="1600" b="0">
                <a:solidFill>
                  <a:schemeClr val="tx1"/>
                </a:solidFill>
                <a:latin typeface="Times New Roman" panose="02020603050405020304" pitchFamily="18" charset="0"/>
              </a:rPr>
              <a:t>“mesh vol (at 0 0 0 ordinal 1 at 1 1 1 ordinal 1 ordered)”</a:t>
            </a:r>
            <a:endParaRPr lang="en-US" altLang="en-US" sz="1600" b="0">
              <a:solidFill>
                <a:schemeClr val="bg1"/>
              </a:solidFill>
              <a:latin typeface="Times New Roman" panose="02020603050405020304" pitchFamily="18" charset="0"/>
            </a:endParaRPr>
          </a:p>
        </p:txBody>
      </p:sp>
      <p:sp>
        <p:nvSpPr>
          <p:cNvPr id="22535" name="TextBox 8">
            <a:extLst>
              <a:ext uri="{FF2B5EF4-FFF2-40B4-BE49-F238E27FC236}">
                <a16:creationId xmlns:a16="http://schemas.microsoft.com/office/drawing/2014/main" id="{70609238-F637-4212-B084-CA1F076D4FF2}"/>
              </a:ext>
            </a:extLst>
          </p:cNvPr>
          <p:cNvSpPr txBox="1">
            <a:spLocks noChangeArrowheads="1"/>
          </p:cNvSpPr>
          <p:nvPr/>
        </p:nvSpPr>
        <p:spPr bwMode="auto">
          <a:xfrm>
            <a:off x="3268662" y="5564187"/>
            <a:ext cx="54483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nSpc>
                <a:spcPct val="82000"/>
              </a:lnSpc>
              <a:spcBef>
                <a:spcPct val="0"/>
              </a:spcBef>
              <a:buFont typeface="Times New Roman" panose="02020603050405020304" pitchFamily="18" charset="0"/>
              <a:buNone/>
            </a:pPr>
            <a:r>
              <a:rPr lang="en-US" altLang="en-US" sz="1600" b="0">
                <a:solidFill>
                  <a:schemeClr val="tx1"/>
                </a:solidFill>
                <a:latin typeface="Times New Roman" panose="02020603050405020304" pitchFamily="18" charset="0"/>
              </a:rPr>
              <a:t>so that the second volume is now volume 4 would look like this:</a:t>
            </a:r>
            <a:endParaRPr lang="en-US" altLang="en-US" sz="1600" b="0">
              <a:solidFill>
                <a:schemeClr val="bg1"/>
              </a:solidFill>
              <a:latin typeface="Times New Roman" panose="02020603050405020304" pitchFamily="18" charset="0"/>
            </a:endParaRPr>
          </a:p>
        </p:txBody>
      </p:sp>
      <p:sp>
        <p:nvSpPr>
          <p:cNvPr id="22536" name="TextBox 9">
            <a:extLst>
              <a:ext uri="{FF2B5EF4-FFF2-40B4-BE49-F238E27FC236}">
                <a16:creationId xmlns:a16="http://schemas.microsoft.com/office/drawing/2014/main" id="{3951CC7C-BD54-4588-9E77-6617B3003D1F}"/>
              </a:ext>
            </a:extLst>
          </p:cNvPr>
          <p:cNvSpPr txBox="1">
            <a:spLocks noChangeArrowheads="1"/>
          </p:cNvSpPr>
          <p:nvPr/>
        </p:nvSpPr>
        <p:spPr bwMode="auto">
          <a:xfrm>
            <a:off x="3608387" y="5827712"/>
            <a:ext cx="64770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nSpc>
                <a:spcPct val="82000"/>
              </a:lnSpc>
              <a:spcBef>
                <a:spcPct val="0"/>
              </a:spcBef>
              <a:buFont typeface="Times New Roman" panose="02020603050405020304" pitchFamily="18" charset="0"/>
              <a:buNone/>
            </a:pPr>
            <a:r>
              <a:rPr lang="en-US" altLang="en-US" sz="1600" b="0">
                <a:solidFill>
                  <a:schemeClr val="tx1"/>
                </a:solidFill>
                <a:latin typeface="Times New Roman" panose="02020603050405020304" pitchFamily="18" charset="0"/>
              </a:rPr>
              <a:t>“mesh vol (at 0 0 0 oridnal 1 ordered) vol 4”</a:t>
            </a:r>
          </a:p>
          <a:p>
            <a:pPr>
              <a:lnSpc>
                <a:spcPct val="82000"/>
              </a:lnSpc>
              <a:spcBef>
                <a:spcPct val="0"/>
              </a:spcBef>
              <a:buFont typeface="Times New Roman" panose="02020603050405020304" pitchFamily="18" charset="0"/>
              <a:buNone/>
            </a:pPr>
            <a:endParaRPr lang="en-US" altLang="en-US" sz="1600" b="0">
              <a:solidFill>
                <a:schemeClr val="bg1"/>
              </a:solidFill>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CDE30BCE-62FF-4600-A461-9E4E2F76CEA5}"/>
              </a:ext>
            </a:extLst>
          </p:cNvPr>
          <p:cNvSpPr>
            <a:spLocks noGrp="1" noChangeArrowheads="1"/>
          </p:cNvSpPr>
          <p:nvPr>
            <p:ph type="title" idx="4294967295"/>
          </p:nvPr>
        </p:nvSpPr>
        <p:spPr>
          <a:xfrm>
            <a:off x="1752601" y="710362"/>
            <a:ext cx="6581775" cy="600164"/>
          </a:xfrm>
        </p:spPr>
        <p:txBody>
          <a:bodyPr>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ID-less References</a:t>
            </a:r>
          </a:p>
        </p:txBody>
      </p:sp>
      <p:pic>
        <p:nvPicPr>
          <p:cNvPr id="6147" name="Picture 2">
            <a:extLst>
              <a:ext uri="{FF2B5EF4-FFF2-40B4-BE49-F238E27FC236}">
                <a16:creationId xmlns:a16="http://schemas.microsoft.com/office/drawing/2014/main" id="{4EACACAB-F622-4599-A665-A1354419C2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000250"/>
            <a:ext cx="38100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4">
            <a:extLst>
              <a:ext uri="{FF2B5EF4-FFF2-40B4-BE49-F238E27FC236}">
                <a16:creationId xmlns:a16="http://schemas.microsoft.com/office/drawing/2014/main" id="{3466D6DD-FBA6-4BF8-8A4A-8B70BB7ED52A}"/>
              </a:ext>
            </a:extLst>
          </p:cNvPr>
          <p:cNvSpPr txBox="1">
            <a:spLocks noChangeArrowheads="1"/>
          </p:cNvSpPr>
          <p:nvPr/>
        </p:nvSpPr>
        <p:spPr bwMode="auto">
          <a:xfrm>
            <a:off x="6553200" y="2000251"/>
            <a:ext cx="4038600" cy="433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Create a brick with size 1:</a:t>
            </a:r>
          </a:p>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“brick x 1”</a:t>
            </a:r>
          </a:p>
          <a:p>
            <a:pPr>
              <a:lnSpc>
                <a:spcPct val="82000"/>
              </a:lnSpc>
              <a:spcBef>
                <a:spcPct val="0"/>
              </a:spcBef>
              <a:buFont typeface="Times New Roman" panose="02020603050405020304" pitchFamily="18" charset="0"/>
              <a:buNone/>
            </a:pPr>
            <a:endParaRPr lang="en-US" altLang="en-US" b="0">
              <a:solidFill>
                <a:schemeClr val="tx1"/>
              </a:solidFill>
              <a:latin typeface="Times New Roman" panose="02020603050405020304" pitchFamily="18" charset="0"/>
            </a:endParaRPr>
          </a:p>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Vertex 3:</a:t>
            </a:r>
          </a:p>
          <a:p>
            <a:pPr>
              <a:lnSpc>
                <a:spcPct val="82000"/>
              </a:lnSpc>
              <a:spcBef>
                <a:spcPct val="0"/>
              </a:spcBef>
              <a:buFont typeface="Times New Roman" panose="02020603050405020304" pitchFamily="18" charset="0"/>
              <a:buNone/>
            </a:pPr>
            <a:endParaRPr lang="en-US" altLang="en-US" b="0">
              <a:solidFill>
                <a:schemeClr val="tx1"/>
              </a:solidFill>
              <a:latin typeface="Times New Roman" panose="02020603050405020304" pitchFamily="18" charset="0"/>
            </a:endParaRPr>
          </a:p>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“list vertex 3”</a:t>
            </a:r>
          </a:p>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	Coords: -0.5 0.5 0.5</a:t>
            </a:r>
          </a:p>
          <a:p>
            <a:pPr>
              <a:lnSpc>
                <a:spcPct val="82000"/>
              </a:lnSpc>
              <a:spcBef>
                <a:spcPct val="0"/>
              </a:spcBef>
              <a:buFont typeface="Times New Roman" panose="02020603050405020304" pitchFamily="18" charset="0"/>
              <a:buNone/>
            </a:pPr>
            <a:endParaRPr lang="en-US" altLang="en-US" b="0">
              <a:solidFill>
                <a:schemeClr val="tx1"/>
              </a:solidFill>
              <a:latin typeface="Times New Roman" panose="02020603050405020304" pitchFamily="18" charset="0"/>
            </a:endParaRPr>
          </a:p>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“list vertex at -0.5 0.5 0.5”</a:t>
            </a:r>
          </a:p>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	What do you get?</a:t>
            </a:r>
          </a:p>
          <a:p>
            <a:pPr>
              <a:lnSpc>
                <a:spcPct val="82000"/>
              </a:lnSpc>
              <a:spcBef>
                <a:spcPct val="0"/>
              </a:spcBef>
              <a:buFont typeface="Times New Roman" panose="02020603050405020304" pitchFamily="18" charset="0"/>
              <a:buNone/>
            </a:pPr>
            <a:endParaRPr lang="en-US" altLang="en-US" b="0">
              <a:solidFill>
                <a:schemeClr val="tx1"/>
              </a:solidFill>
              <a:latin typeface="Times New Roman" panose="02020603050405020304" pitchFamily="18" charset="0"/>
            </a:endParaRPr>
          </a:p>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Try “list vertex at 0.1 0.1 0.1”</a:t>
            </a:r>
          </a:p>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	What do you get? Why?</a:t>
            </a:r>
            <a:r>
              <a:rPr lang="en-US" altLang="en-US" b="0">
                <a:solidFill>
                  <a:schemeClr val="bg1"/>
                </a:solidFill>
                <a:latin typeface="Times New Roman" panose="02020603050405020304" pitchFamily="18" charset="0"/>
              </a:rPr>
              <a:t>3</a:t>
            </a:r>
          </a:p>
        </p:txBody>
      </p:sp>
      <p:sp>
        <p:nvSpPr>
          <p:cNvPr id="6149" name="Oval 5">
            <a:extLst>
              <a:ext uri="{FF2B5EF4-FFF2-40B4-BE49-F238E27FC236}">
                <a16:creationId xmlns:a16="http://schemas.microsoft.com/office/drawing/2014/main" id="{5FDD3A9C-A9C1-4158-B29A-3DA7C52A0E4C}"/>
              </a:ext>
            </a:extLst>
          </p:cNvPr>
          <p:cNvSpPr>
            <a:spLocks noChangeArrowheads="1"/>
          </p:cNvSpPr>
          <p:nvPr/>
        </p:nvSpPr>
        <p:spPr bwMode="auto">
          <a:xfrm>
            <a:off x="2990850" y="3236912"/>
            <a:ext cx="666750" cy="666750"/>
          </a:xfrm>
          <a:prstGeom prst="ellipse">
            <a:avLst/>
          </a:prstGeom>
          <a:noFill/>
          <a:ln w="444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nSpc>
                <a:spcPct val="82000"/>
              </a:lnSpc>
              <a:spcBef>
                <a:spcPct val="0"/>
              </a:spcBef>
              <a:buFont typeface="Times New Roman" panose="02020603050405020304" pitchFamily="18" charset="0"/>
              <a:buNone/>
            </a:pPr>
            <a:endParaRPr lang="en-US" altLang="en-US" b="0">
              <a:solidFill>
                <a:schemeClr val="bg1"/>
              </a:solidFill>
              <a:latin typeface="Times New Roman" panose="02020603050405020304" pitchFamily="18" charset="0"/>
            </a:endParaRPr>
          </a:p>
        </p:txBody>
      </p:sp>
      <p:cxnSp>
        <p:nvCxnSpPr>
          <p:cNvPr id="6150" name="Straight Arrow Connector 7">
            <a:extLst>
              <a:ext uri="{FF2B5EF4-FFF2-40B4-BE49-F238E27FC236}">
                <a16:creationId xmlns:a16="http://schemas.microsoft.com/office/drawing/2014/main" id="{60D0CC8C-0C16-44A9-9DF8-82604064889E}"/>
              </a:ext>
            </a:extLst>
          </p:cNvPr>
          <p:cNvCxnSpPr>
            <a:cxnSpLocks noChangeShapeType="1"/>
            <a:stCxn id="6149" idx="7"/>
          </p:cNvCxnSpPr>
          <p:nvPr/>
        </p:nvCxnSpPr>
        <p:spPr bwMode="auto">
          <a:xfrm flipV="1">
            <a:off x="3559176" y="3065462"/>
            <a:ext cx="2994025" cy="268288"/>
          </a:xfrm>
          <a:prstGeom prst="straightConnector1">
            <a:avLst/>
          </a:prstGeom>
          <a:noFill/>
          <a:ln w="4445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45E21380-5123-4653-B560-12C1B9C876FD}"/>
              </a:ext>
            </a:extLst>
          </p:cNvPr>
          <p:cNvSpPr>
            <a:spLocks noGrp="1" noChangeArrowheads="1"/>
          </p:cNvSpPr>
          <p:nvPr>
            <p:ph type="title" idx="4294967295"/>
          </p:nvPr>
        </p:nvSpPr>
        <p:spPr>
          <a:xfrm>
            <a:off x="1704976" y="752430"/>
            <a:ext cx="8429625" cy="600164"/>
          </a:xfrm>
        </p:spPr>
        <p:txBody>
          <a:bodyPr>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ID-less References</a:t>
            </a:r>
          </a:p>
        </p:txBody>
      </p:sp>
      <p:sp>
        <p:nvSpPr>
          <p:cNvPr id="2" name="Content Placeholder 1">
            <a:extLst>
              <a:ext uri="{FF2B5EF4-FFF2-40B4-BE49-F238E27FC236}">
                <a16:creationId xmlns:a16="http://schemas.microsoft.com/office/drawing/2014/main" id="{80FB9A52-C56E-408F-A7B3-B78540A10E2A}"/>
              </a:ext>
            </a:extLst>
          </p:cNvPr>
          <p:cNvSpPr>
            <a:spLocks noGrp="1"/>
          </p:cNvSpPr>
          <p:nvPr>
            <p:ph idx="4294967295"/>
          </p:nvPr>
        </p:nvSpPr>
        <p:spPr>
          <a:xfrm>
            <a:off x="1704976" y="1752600"/>
            <a:ext cx="8429625" cy="4800600"/>
          </a:xfrm>
        </p:spPr>
        <p:txBody>
          <a:bodyPr/>
          <a:lstStyle/>
          <a:p>
            <a:pPr>
              <a:buFont typeface="Arial" charset="0"/>
              <a:buChar char="•"/>
              <a:defRPr/>
            </a:pPr>
            <a:r>
              <a:rPr lang="en-US" dirty="0">
                <a:ea typeface="+mn-ea"/>
              </a:rPr>
              <a:t>ID-less references use a spatial location to identify an entity rather than an ID</a:t>
            </a:r>
          </a:p>
          <a:p>
            <a:pPr>
              <a:buFont typeface="Arial" charset="0"/>
              <a:buChar char="•"/>
              <a:defRPr/>
            </a:pPr>
            <a:endParaRPr lang="en-US" dirty="0">
              <a:ea typeface="+mn-ea"/>
            </a:endParaRPr>
          </a:p>
          <a:p>
            <a:pPr>
              <a:buFont typeface="Arial" charset="0"/>
              <a:buChar char="•"/>
              <a:defRPr/>
            </a:pPr>
            <a:r>
              <a:rPr lang="en-US" dirty="0">
                <a:ea typeface="+mn-ea"/>
              </a:rPr>
              <a:t>An ID-less reference is usually made up of the spatial “center” of the entity plus an ordinal value</a:t>
            </a:r>
          </a:p>
          <a:p>
            <a:pPr>
              <a:buFont typeface="Arial" charset="0"/>
              <a:buChar char="•"/>
              <a:defRPr/>
            </a:pPr>
            <a:endParaRPr lang="en-US" dirty="0">
              <a:ea typeface="+mn-ea"/>
            </a:endParaRPr>
          </a:p>
          <a:p>
            <a:pPr>
              <a:buFont typeface="Arial" charset="0"/>
              <a:buChar char="•"/>
              <a:defRPr/>
            </a:pPr>
            <a:r>
              <a:rPr lang="en-US" dirty="0">
                <a:ea typeface="+mn-ea"/>
              </a:rPr>
              <a:t>Ordinal value is used to differentiate between two entities with the same “center” location</a:t>
            </a:r>
          </a:p>
          <a:p>
            <a:pPr>
              <a:buFont typeface="Arial" charset="0"/>
              <a:buChar char="•"/>
              <a:defRPr/>
            </a:pPr>
            <a:endParaRPr lang="en-US" dirty="0">
              <a:ea typeface="+mn-ea"/>
            </a:endParaRPr>
          </a:p>
          <a:p>
            <a:pPr marL="166687" indent="0" algn="ctr">
              <a:buNone/>
              <a:defRPr/>
            </a:pPr>
            <a:r>
              <a:rPr lang="en-US" dirty="0">
                <a:ea typeface="+mn-ea"/>
              </a:rPr>
              <a:t>“vertex ( at -0.5 0.5 0.5 ordinal 1 ordered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3852CFEE-EAE5-43FC-BD54-BFC2CA83B51E}"/>
              </a:ext>
            </a:extLst>
          </p:cNvPr>
          <p:cNvSpPr>
            <a:spLocks noGrp="1" noChangeArrowheads="1"/>
          </p:cNvSpPr>
          <p:nvPr>
            <p:ph type="title" idx="4294967295"/>
          </p:nvPr>
        </p:nvSpPr>
        <p:spPr>
          <a:xfrm>
            <a:off x="1758951" y="665912"/>
            <a:ext cx="6784975" cy="600164"/>
          </a:xfrm>
        </p:spPr>
        <p:txBody>
          <a:bodyPr>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ID-less Commands</a:t>
            </a:r>
          </a:p>
        </p:txBody>
      </p:sp>
      <p:sp>
        <p:nvSpPr>
          <p:cNvPr id="2" name="Content Placeholder 1">
            <a:extLst>
              <a:ext uri="{FF2B5EF4-FFF2-40B4-BE49-F238E27FC236}">
                <a16:creationId xmlns:a16="http://schemas.microsoft.com/office/drawing/2014/main" id="{B6707153-2463-45F8-998A-3BCDBA8C965D}"/>
              </a:ext>
            </a:extLst>
          </p:cNvPr>
          <p:cNvSpPr>
            <a:spLocks noGrp="1"/>
          </p:cNvSpPr>
          <p:nvPr>
            <p:ph idx="4294967295"/>
          </p:nvPr>
        </p:nvSpPr>
        <p:spPr>
          <a:xfrm>
            <a:off x="1758950" y="2287588"/>
            <a:ext cx="7766050" cy="4037013"/>
          </a:xfrm>
        </p:spPr>
        <p:txBody>
          <a:bodyPr/>
          <a:lstStyle/>
          <a:p>
            <a:pPr>
              <a:buFont typeface="Arial" charset="0"/>
              <a:buChar char="•"/>
              <a:defRPr/>
            </a:pPr>
            <a:r>
              <a:rPr lang="en-US" dirty="0">
                <a:ea typeface="+mn-ea"/>
              </a:rPr>
              <a:t>“journal </a:t>
            </a:r>
            <a:r>
              <a:rPr lang="en-US" dirty="0" err="1">
                <a:ea typeface="+mn-ea"/>
              </a:rPr>
              <a:t>idless</a:t>
            </a:r>
            <a:r>
              <a:rPr lang="en-US" dirty="0">
                <a:ea typeface="+mn-ea"/>
              </a:rPr>
              <a:t> on” sets the current journaling mode to journal using </a:t>
            </a:r>
            <a:r>
              <a:rPr lang="en-US" dirty="0" err="1">
                <a:ea typeface="+mn-ea"/>
              </a:rPr>
              <a:t>idless</a:t>
            </a:r>
            <a:r>
              <a:rPr lang="en-US" dirty="0">
                <a:ea typeface="+mn-ea"/>
              </a:rPr>
              <a:t> references</a:t>
            </a:r>
          </a:p>
          <a:p>
            <a:pPr>
              <a:buFont typeface="Arial" charset="0"/>
              <a:buChar char="•"/>
              <a:defRPr/>
            </a:pPr>
            <a:endParaRPr lang="en-US" dirty="0">
              <a:ea typeface="+mn-ea"/>
            </a:endParaRPr>
          </a:p>
          <a:p>
            <a:pPr>
              <a:buFont typeface="Arial" charset="0"/>
              <a:buChar char="•"/>
              <a:defRPr/>
            </a:pPr>
            <a:r>
              <a:rPr lang="en-US" dirty="0">
                <a:ea typeface="+mn-ea"/>
              </a:rPr>
              <a:t>“journal </a:t>
            </a:r>
            <a:r>
              <a:rPr lang="en-US" dirty="0" err="1">
                <a:ea typeface="+mn-ea"/>
              </a:rPr>
              <a:t>idless</a:t>
            </a:r>
            <a:r>
              <a:rPr lang="en-US" dirty="0">
                <a:ea typeface="+mn-ea"/>
              </a:rPr>
              <a:t> off” sets the current journaling mode to journal using ids</a:t>
            </a:r>
          </a:p>
          <a:p>
            <a:pPr>
              <a:buFont typeface="Arial" charset="0"/>
              <a:buChar char="•"/>
              <a:defRPr/>
            </a:pPr>
            <a:endParaRPr lang="en-US" dirty="0">
              <a:ea typeface="+mn-ea"/>
            </a:endParaRPr>
          </a:p>
          <a:p>
            <a:pPr>
              <a:buFont typeface="Arial" charset="0"/>
              <a:buChar char="•"/>
              <a:defRPr/>
            </a:pPr>
            <a:r>
              <a:rPr lang="en-US" dirty="0">
                <a:ea typeface="+mn-ea"/>
              </a:rPr>
              <a:t>“journal </a:t>
            </a:r>
            <a:r>
              <a:rPr lang="en-US" dirty="0" err="1">
                <a:ea typeface="+mn-ea"/>
              </a:rPr>
              <a:t>idless</a:t>
            </a:r>
            <a:r>
              <a:rPr lang="en-US" dirty="0">
                <a:ea typeface="+mn-ea"/>
              </a:rPr>
              <a:t> reverse” causes cubit to journal using ids even if the commands issued are </a:t>
            </a:r>
            <a:r>
              <a:rPr lang="en-US" dirty="0" err="1">
                <a:ea typeface="+mn-ea"/>
              </a:rPr>
              <a:t>idless</a:t>
            </a:r>
            <a:endParaRPr lang="en-US" dirty="0">
              <a:ea typeface="+mn-ea"/>
            </a:endParaRPr>
          </a:p>
          <a:p>
            <a:pPr>
              <a:buFont typeface="Arial" charset="0"/>
              <a:buChar char="•"/>
              <a:defRPr/>
            </a:pPr>
            <a:endParaRPr lang="en-US" dirty="0">
              <a:ea typeface="+mn-ea"/>
            </a:endParaRPr>
          </a:p>
          <a:p>
            <a:pPr>
              <a:buFont typeface="Arial" charset="0"/>
              <a:buChar char="•"/>
              <a:defRPr/>
            </a:pPr>
            <a:r>
              <a:rPr lang="en-US" dirty="0">
                <a:ea typeface="+mn-ea"/>
              </a:rPr>
              <a:t>“journal </a:t>
            </a:r>
            <a:r>
              <a:rPr lang="en-US" dirty="0" err="1">
                <a:ea typeface="+mn-ea"/>
              </a:rPr>
              <a:t>idless</a:t>
            </a:r>
            <a:r>
              <a:rPr lang="en-US" dirty="0">
                <a:ea typeface="+mn-ea"/>
              </a:rPr>
              <a:t>” reports what the current mode is</a:t>
            </a:r>
          </a:p>
          <a:p>
            <a:pPr marL="166687" indent="0">
              <a:buNone/>
              <a:defRPr/>
            </a:pPr>
            <a:endParaRPr lang="en-US" dirty="0">
              <a:ea typeface="+mn-ea"/>
            </a:endParaRPr>
          </a:p>
        </p:txBody>
      </p:sp>
      <p:sp>
        <p:nvSpPr>
          <p:cNvPr id="10244" name="TextBox 2">
            <a:extLst>
              <a:ext uri="{FF2B5EF4-FFF2-40B4-BE49-F238E27FC236}">
                <a16:creationId xmlns:a16="http://schemas.microsoft.com/office/drawing/2014/main" id="{63CBEB11-D716-4F62-B0D3-5BBED7709A95}"/>
              </a:ext>
            </a:extLst>
          </p:cNvPr>
          <p:cNvSpPr txBox="1">
            <a:spLocks noChangeArrowheads="1"/>
          </p:cNvSpPr>
          <p:nvPr/>
        </p:nvSpPr>
        <p:spPr bwMode="auto">
          <a:xfrm>
            <a:off x="3892550" y="1677987"/>
            <a:ext cx="49530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gn="ct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[set] Journal IDless [On|Off|Reverse]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E2BEC808-5315-4CA7-B2E3-AB32E1F78BF6}"/>
              </a:ext>
            </a:extLst>
          </p:cNvPr>
          <p:cNvSpPr>
            <a:spLocks noGrp="1" noChangeArrowheads="1"/>
          </p:cNvSpPr>
          <p:nvPr>
            <p:ph type="title" idx="4294967295"/>
          </p:nvPr>
        </p:nvSpPr>
        <p:spPr>
          <a:xfrm>
            <a:off x="3883026" y="737350"/>
            <a:ext cx="6784975" cy="600164"/>
          </a:xfrm>
        </p:spPr>
        <p:txBody>
          <a:bodyPr>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Exercise 1</a:t>
            </a:r>
          </a:p>
        </p:txBody>
      </p:sp>
      <p:sp>
        <p:nvSpPr>
          <p:cNvPr id="12291" name="TextBox 2">
            <a:extLst>
              <a:ext uri="{FF2B5EF4-FFF2-40B4-BE49-F238E27FC236}">
                <a16:creationId xmlns:a16="http://schemas.microsoft.com/office/drawing/2014/main" id="{5F81256C-0424-49BF-9878-7268EDF46012}"/>
              </a:ext>
            </a:extLst>
          </p:cNvPr>
          <p:cNvSpPr txBox="1">
            <a:spLocks noChangeArrowheads="1"/>
          </p:cNvSpPr>
          <p:nvPr/>
        </p:nvSpPr>
        <p:spPr bwMode="auto">
          <a:xfrm>
            <a:off x="2535238" y="1430338"/>
            <a:ext cx="60960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Convert the following commands to ID-less commands:</a:t>
            </a:r>
          </a:p>
        </p:txBody>
      </p:sp>
      <p:sp>
        <p:nvSpPr>
          <p:cNvPr id="12292" name="TextBox 6">
            <a:extLst>
              <a:ext uri="{FF2B5EF4-FFF2-40B4-BE49-F238E27FC236}">
                <a16:creationId xmlns:a16="http://schemas.microsoft.com/office/drawing/2014/main" id="{E6BD6569-0563-43DA-9B48-7190A68158E8}"/>
              </a:ext>
            </a:extLst>
          </p:cNvPr>
          <p:cNvSpPr txBox="1">
            <a:spLocks noChangeArrowheads="1"/>
          </p:cNvSpPr>
          <p:nvPr/>
        </p:nvSpPr>
        <p:spPr bwMode="auto">
          <a:xfrm>
            <a:off x="2667000" y="2351089"/>
            <a:ext cx="3810000" cy="1303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Reset</a:t>
            </a:r>
          </a:p>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Brick x 10</a:t>
            </a:r>
          </a:p>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Curve 1 3 5 7 interval 5</a:t>
            </a:r>
          </a:p>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Mesh vol 1</a:t>
            </a:r>
          </a:p>
        </p:txBody>
      </p:sp>
      <p:pic>
        <p:nvPicPr>
          <p:cNvPr id="12293" name="Picture 5">
            <a:extLst>
              <a:ext uri="{FF2B5EF4-FFF2-40B4-BE49-F238E27FC236}">
                <a16:creationId xmlns:a16="http://schemas.microsoft.com/office/drawing/2014/main" id="{533FB477-5FF0-4A6D-BB7E-5189C12252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825625"/>
            <a:ext cx="182880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8">
            <a:extLst>
              <a:ext uri="{FF2B5EF4-FFF2-40B4-BE49-F238E27FC236}">
                <a16:creationId xmlns:a16="http://schemas.microsoft.com/office/drawing/2014/main" id="{12705F70-9144-46FC-BFD6-41FD36663370}"/>
              </a:ext>
            </a:extLst>
          </p:cNvPr>
          <p:cNvSpPr txBox="1">
            <a:spLocks noChangeArrowheads="1"/>
          </p:cNvSpPr>
          <p:nvPr/>
        </p:nvSpPr>
        <p:spPr bwMode="auto">
          <a:xfrm>
            <a:off x="2667000" y="4111626"/>
            <a:ext cx="6781800" cy="221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nSpc>
                <a:spcPct val="82000"/>
              </a:lnSpc>
              <a:spcBef>
                <a:spcPct val="0"/>
              </a:spcBef>
              <a:buFont typeface="Times New Roman" panose="02020603050405020304" pitchFamily="18" charset="0"/>
              <a:buNone/>
            </a:pPr>
            <a:r>
              <a:rPr lang="en-US" altLang="en-US">
                <a:solidFill>
                  <a:schemeClr val="tx1"/>
                </a:solidFill>
                <a:latin typeface="Times New Roman" panose="02020603050405020304" pitchFamily="18" charset="0"/>
              </a:rPr>
              <a:t>Solution</a:t>
            </a:r>
            <a:r>
              <a:rPr lang="en-US" altLang="en-US" b="0">
                <a:solidFill>
                  <a:schemeClr val="tx1"/>
                </a:solidFill>
                <a:latin typeface="Times New Roman" panose="02020603050405020304" pitchFamily="18" charset="0"/>
              </a:rPr>
              <a:t>:</a:t>
            </a:r>
          </a:p>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Reset</a:t>
            </a:r>
          </a:p>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Journal idless on</a:t>
            </a:r>
          </a:p>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Record “tmp.jou”</a:t>
            </a:r>
          </a:p>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&lt;copy/paste the above commands to cubit&gt;</a:t>
            </a:r>
          </a:p>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Record stop</a:t>
            </a:r>
          </a:p>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&lt;open “tmp.jou” in an editor&gt;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C47046F8-5487-4AB8-972D-C6BBFAAD786D}"/>
              </a:ext>
            </a:extLst>
          </p:cNvPr>
          <p:cNvSpPr>
            <a:spLocks noGrp="1" noChangeArrowheads="1"/>
          </p:cNvSpPr>
          <p:nvPr>
            <p:ph type="title" idx="4294967295"/>
          </p:nvPr>
        </p:nvSpPr>
        <p:spPr>
          <a:xfrm>
            <a:off x="1975848" y="968535"/>
            <a:ext cx="7472952" cy="600164"/>
          </a:xfrm>
        </p:spPr>
        <p:txBody>
          <a:bodyPr wrap="square">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a:t>Converting Entire Journal Files</a:t>
            </a:r>
          </a:p>
        </p:txBody>
      </p:sp>
      <p:sp>
        <p:nvSpPr>
          <p:cNvPr id="14339" name="TextBox 2">
            <a:extLst>
              <a:ext uri="{FF2B5EF4-FFF2-40B4-BE49-F238E27FC236}">
                <a16:creationId xmlns:a16="http://schemas.microsoft.com/office/drawing/2014/main" id="{8E3C2467-9A65-4658-A33C-ACAE892B28C8}"/>
              </a:ext>
            </a:extLst>
          </p:cNvPr>
          <p:cNvSpPr txBox="1">
            <a:spLocks noChangeArrowheads="1"/>
          </p:cNvSpPr>
          <p:nvPr/>
        </p:nvSpPr>
        <p:spPr bwMode="auto">
          <a:xfrm>
            <a:off x="2667000" y="1970088"/>
            <a:ext cx="6096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From ID to IDless:</a:t>
            </a:r>
          </a:p>
        </p:txBody>
      </p:sp>
      <p:sp>
        <p:nvSpPr>
          <p:cNvPr id="14340" name="TextBox 6">
            <a:extLst>
              <a:ext uri="{FF2B5EF4-FFF2-40B4-BE49-F238E27FC236}">
                <a16:creationId xmlns:a16="http://schemas.microsoft.com/office/drawing/2014/main" id="{B61C863B-F443-49DF-A63B-3AE1D5B525C6}"/>
              </a:ext>
            </a:extLst>
          </p:cNvPr>
          <p:cNvSpPr txBox="1">
            <a:spLocks noChangeArrowheads="1"/>
          </p:cNvSpPr>
          <p:nvPr/>
        </p:nvSpPr>
        <p:spPr bwMode="auto">
          <a:xfrm>
            <a:off x="2667000" y="2435225"/>
            <a:ext cx="6781800" cy="160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journal idless on</a:t>
            </a:r>
            <a:br>
              <a:rPr lang="en-US" altLang="en-US" b="0">
                <a:solidFill>
                  <a:schemeClr val="tx1"/>
                </a:solidFill>
                <a:latin typeface="Times New Roman" panose="02020603050405020304" pitchFamily="18" charset="0"/>
              </a:rPr>
            </a:br>
            <a:r>
              <a:rPr lang="en-US" altLang="en-US" b="0">
                <a:solidFill>
                  <a:schemeClr val="tx1"/>
                </a:solidFill>
                <a:latin typeface="Times New Roman" panose="02020603050405020304" pitchFamily="18" charset="0"/>
              </a:rPr>
              <a:t>record "my_idless.jou"</a:t>
            </a:r>
            <a:br>
              <a:rPr lang="en-US" altLang="en-US" b="0">
                <a:solidFill>
                  <a:schemeClr val="tx1"/>
                </a:solidFill>
                <a:latin typeface="Times New Roman" panose="02020603050405020304" pitchFamily="18" charset="0"/>
              </a:rPr>
            </a:br>
            <a:r>
              <a:rPr lang="en-US" altLang="en-US" b="0">
                <a:solidFill>
                  <a:schemeClr val="tx1"/>
                </a:solidFill>
                <a:latin typeface="Times New Roman" panose="02020603050405020304" pitchFamily="18" charset="0"/>
              </a:rPr>
              <a:t>playback "my_journal.jou"</a:t>
            </a:r>
            <a:br>
              <a:rPr lang="en-US" altLang="en-US" b="0">
                <a:solidFill>
                  <a:schemeClr val="tx1"/>
                </a:solidFill>
                <a:latin typeface="Times New Roman" panose="02020603050405020304" pitchFamily="18" charset="0"/>
              </a:rPr>
            </a:br>
            <a:r>
              <a:rPr lang="en-US" altLang="en-US" b="0">
                <a:solidFill>
                  <a:schemeClr val="tx1"/>
                </a:solidFill>
                <a:latin typeface="Times New Roman" panose="02020603050405020304" pitchFamily="18" charset="0"/>
              </a:rPr>
              <a:t>record stop</a:t>
            </a:r>
            <a:br>
              <a:rPr lang="en-US" altLang="en-US" b="0">
                <a:solidFill>
                  <a:schemeClr val="tx1"/>
                </a:solidFill>
                <a:latin typeface="Times New Roman" panose="02020603050405020304" pitchFamily="18" charset="0"/>
              </a:rPr>
            </a:br>
            <a:r>
              <a:rPr lang="en-US" altLang="en-US" b="0">
                <a:solidFill>
                  <a:schemeClr val="tx1"/>
                </a:solidFill>
                <a:latin typeface="Times New Roman" panose="02020603050405020304" pitchFamily="18" charset="0"/>
              </a:rPr>
              <a:t>journal idless off</a:t>
            </a:r>
          </a:p>
        </p:txBody>
      </p:sp>
      <p:sp>
        <p:nvSpPr>
          <p:cNvPr id="14341" name="TextBox 8">
            <a:extLst>
              <a:ext uri="{FF2B5EF4-FFF2-40B4-BE49-F238E27FC236}">
                <a16:creationId xmlns:a16="http://schemas.microsoft.com/office/drawing/2014/main" id="{D94675C4-7AC7-4089-921F-9D479B3CA461}"/>
              </a:ext>
            </a:extLst>
          </p:cNvPr>
          <p:cNvSpPr txBox="1">
            <a:spLocks noChangeArrowheads="1"/>
          </p:cNvSpPr>
          <p:nvPr/>
        </p:nvSpPr>
        <p:spPr bwMode="auto">
          <a:xfrm>
            <a:off x="2667000" y="4870450"/>
            <a:ext cx="6781800" cy="160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journal idless reverse</a:t>
            </a:r>
            <a:br>
              <a:rPr lang="en-US" altLang="en-US" b="0">
                <a:solidFill>
                  <a:schemeClr val="tx1"/>
                </a:solidFill>
                <a:latin typeface="Times New Roman" panose="02020603050405020304" pitchFamily="18" charset="0"/>
              </a:rPr>
            </a:br>
            <a:r>
              <a:rPr lang="en-US" altLang="en-US" b="0">
                <a:solidFill>
                  <a:schemeClr val="tx1"/>
                </a:solidFill>
                <a:latin typeface="Times New Roman" panose="02020603050405020304" pitchFamily="18" charset="0"/>
              </a:rPr>
              <a:t>record "new_id_based.jou"</a:t>
            </a:r>
            <a:br>
              <a:rPr lang="en-US" altLang="en-US" b="0">
                <a:solidFill>
                  <a:schemeClr val="tx1"/>
                </a:solidFill>
                <a:latin typeface="Times New Roman" panose="02020603050405020304" pitchFamily="18" charset="0"/>
              </a:rPr>
            </a:br>
            <a:r>
              <a:rPr lang="en-US" altLang="en-US" b="0">
                <a:solidFill>
                  <a:schemeClr val="tx1"/>
                </a:solidFill>
                <a:latin typeface="Times New Roman" panose="02020603050405020304" pitchFamily="18" charset="0"/>
              </a:rPr>
              <a:t>playback "my_idless.jou"</a:t>
            </a:r>
            <a:br>
              <a:rPr lang="en-US" altLang="en-US" b="0">
                <a:solidFill>
                  <a:schemeClr val="tx1"/>
                </a:solidFill>
                <a:latin typeface="Times New Roman" panose="02020603050405020304" pitchFamily="18" charset="0"/>
              </a:rPr>
            </a:br>
            <a:r>
              <a:rPr lang="en-US" altLang="en-US" b="0">
                <a:solidFill>
                  <a:schemeClr val="tx1"/>
                </a:solidFill>
                <a:latin typeface="Times New Roman" panose="02020603050405020304" pitchFamily="18" charset="0"/>
              </a:rPr>
              <a:t>record stop</a:t>
            </a:r>
            <a:br>
              <a:rPr lang="en-US" altLang="en-US" b="0">
                <a:solidFill>
                  <a:schemeClr val="tx1"/>
                </a:solidFill>
                <a:latin typeface="Times New Roman" panose="02020603050405020304" pitchFamily="18" charset="0"/>
              </a:rPr>
            </a:br>
            <a:r>
              <a:rPr lang="en-US" altLang="en-US" b="0">
                <a:solidFill>
                  <a:schemeClr val="tx1"/>
                </a:solidFill>
                <a:latin typeface="Times New Roman" panose="02020603050405020304" pitchFamily="18" charset="0"/>
              </a:rPr>
              <a:t>journal idless off</a:t>
            </a:r>
          </a:p>
        </p:txBody>
      </p:sp>
      <p:sp>
        <p:nvSpPr>
          <p:cNvPr id="14342" name="TextBox 7">
            <a:extLst>
              <a:ext uri="{FF2B5EF4-FFF2-40B4-BE49-F238E27FC236}">
                <a16:creationId xmlns:a16="http://schemas.microsoft.com/office/drawing/2014/main" id="{5AD6FC51-7316-46F4-83AA-D63525E328A1}"/>
              </a:ext>
            </a:extLst>
          </p:cNvPr>
          <p:cNvSpPr txBox="1">
            <a:spLocks noChangeArrowheads="1"/>
          </p:cNvSpPr>
          <p:nvPr/>
        </p:nvSpPr>
        <p:spPr bwMode="auto">
          <a:xfrm>
            <a:off x="2667000" y="4402139"/>
            <a:ext cx="60960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From IDless to ID: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BE741F15-0D9A-472A-BFEB-9D54FF5C1DCE}"/>
              </a:ext>
            </a:extLst>
          </p:cNvPr>
          <p:cNvSpPr>
            <a:spLocks noGrp="1" noChangeArrowheads="1"/>
          </p:cNvSpPr>
          <p:nvPr>
            <p:ph type="title" idx="4294967295"/>
          </p:nvPr>
        </p:nvSpPr>
        <p:spPr>
          <a:xfrm>
            <a:off x="1757363" y="840537"/>
            <a:ext cx="6784975" cy="600164"/>
          </a:xfrm>
        </p:spPr>
        <p:txBody>
          <a:bodyPr>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Problems with IDs</a:t>
            </a:r>
          </a:p>
        </p:txBody>
      </p:sp>
      <p:sp>
        <p:nvSpPr>
          <p:cNvPr id="16387" name="Rectangle 5">
            <a:extLst>
              <a:ext uri="{FF2B5EF4-FFF2-40B4-BE49-F238E27FC236}">
                <a16:creationId xmlns:a16="http://schemas.microsoft.com/office/drawing/2014/main" id="{7BBA353F-7E44-4A1F-8CBF-01272CE994F2}"/>
              </a:ext>
            </a:extLst>
          </p:cNvPr>
          <p:cNvSpPr>
            <a:spLocks noChangeArrowheads="1"/>
          </p:cNvSpPr>
          <p:nvPr/>
        </p:nvSpPr>
        <p:spPr bwMode="auto">
          <a:xfrm>
            <a:off x="2290762" y="2386013"/>
            <a:ext cx="4572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nSpc>
                <a:spcPct val="82000"/>
              </a:lnSpc>
              <a:spcBef>
                <a:spcPct val="0"/>
              </a:spcBef>
              <a:buFont typeface="Times New Roman" panose="02020603050405020304" pitchFamily="18" charset="0"/>
              <a:buNone/>
            </a:pPr>
            <a:r>
              <a:rPr lang="en-US" altLang="en-US" sz="1800" b="0">
                <a:solidFill>
                  <a:schemeClr val="tx1"/>
                </a:solidFill>
                <a:latin typeface="Times New Roman" panose="02020603050405020304" pitchFamily="18" charset="0"/>
              </a:rPr>
              <a:t>Reset</a:t>
            </a:r>
          </a:p>
          <a:p>
            <a:pPr>
              <a:lnSpc>
                <a:spcPct val="82000"/>
              </a:lnSpc>
              <a:spcBef>
                <a:spcPct val="0"/>
              </a:spcBef>
              <a:buFont typeface="Times New Roman" panose="02020603050405020304" pitchFamily="18" charset="0"/>
              <a:buNone/>
            </a:pPr>
            <a:r>
              <a:rPr lang="en-US" altLang="en-US" sz="1800" b="0">
                <a:solidFill>
                  <a:schemeClr val="tx1"/>
                </a:solidFill>
                <a:latin typeface="Times New Roman" panose="02020603050405020304" pitchFamily="18" charset="0"/>
              </a:rPr>
              <a:t>Brick x 10</a:t>
            </a:r>
          </a:p>
          <a:p>
            <a:pPr>
              <a:lnSpc>
                <a:spcPct val="82000"/>
              </a:lnSpc>
              <a:spcBef>
                <a:spcPct val="0"/>
              </a:spcBef>
              <a:buFont typeface="Times New Roman" panose="02020603050405020304" pitchFamily="18" charset="0"/>
              <a:buNone/>
            </a:pPr>
            <a:r>
              <a:rPr lang="en-US" altLang="en-US" sz="1800" b="0">
                <a:solidFill>
                  <a:schemeClr val="tx1"/>
                </a:solidFill>
                <a:latin typeface="Times New Roman" panose="02020603050405020304" pitchFamily="18" charset="0"/>
              </a:rPr>
              <a:t>Curve 1 3 5 7 interval 5</a:t>
            </a:r>
          </a:p>
          <a:p>
            <a:pPr>
              <a:lnSpc>
                <a:spcPct val="82000"/>
              </a:lnSpc>
              <a:spcBef>
                <a:spcPct val="0"/>
              </a:spcBef>
              <a:buFont typeface="Times New Roman" panose="02020603050405020304" pitchFamily="18" charset="0"/>
              <a:buNone/>
            </a:pPr>
            <a:r>
              <a:rPr lang="en-US" altLang="en-US" sz="1800" b="0">
                <a:solidFill>
                  <a:schemeClr val="tx1"/>
                </a:solidFill>
                <a:latin typeface="Times New Roman" panose="02020603050405020304" pitchFamily="18" charset="0"/>
              </a:rPr>
              <a:t>Mesh vol 1</a:t>
            </a:r>
          </a:p>
        </p:txBody>
      </p:sp>
      <p:sp>
        <p:nvSpPr>
          <p:cNvPr id="16388" name="TextBox 6">
            <a:extLst>
              <a:ext uri="{FF2B5EF4-FFF2-40B4-BE49-F238E27FC236}">
                <a16:creationId xmlns:a16="http://schemas.microsoft.com/office/drawing/2014/main" id="{EBD7816B-7E06-4726-90E4-08F8B90E54E1}"/>
              </a:ext>
            </a:extLst>
          </p:cNvPr>
          <p:cNvSpPr txBox="1">
            <a:spLocks noChangeArrowheads="1"/>
          </p:cNvSpPr>
          <p:nvPr/>
        </p:nvSpPr>
        <p:spPr bwMode="auto">
          <a:xfrm>
            <a:off x="2671762" y="1700212"/>
            <a:ext cx="51054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Commands that once worked…</a:t>
            </a:r>
          </a:p>
        </p:txBody>
      </p:sp>
      <p:sp>
        <p:nvSpPr>
          <p:cNvPr id="16389" name="TextBox 8">
            <a:extLst>
              <a:ext uri="{FF2B5EF4-FFF2-40B4-BE49-F238E27FC236}">
                <a16:creationId xmlns:a16="http://schemas.microsoft.com/office/drawing/2014/main" id="{13E7FD21-BDB5-4F05-8C6D-D29C98447E4A}"/>
              </a:ext>
            </a:extLst>
          </p:cNvPr>
          <p:cNvSpPr txBox="1">
            <a:spLocks noChangeArrowheads="1"/>
          </p:cNvSpPr>
          <p:nvPr/>
        </p:nvSpPr>
        <p:spPr bwMode="auto">
          <a:xfrm>
            <a:off x="2671762" y="3986212"/>
            <a:ext cx="5105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…may be broken by upstream geometry modifications…</a:t>
            </a:r>
          </a:p>
        </p:txBody>
      </p:sp>
      <p:sp>
        <p:nvSpPr>
          <p:cNvPr id="16390" name="Rectangle 9">
            <a:extLst>
              <a:ext uri="{FF2B5EF4-FFF2-40B4-BE49-F238E27FC236}">
                <a16:creationId xmlns:a16="http://schemas.microsoft.com/office/drawing/2014/main" id="{A2E88EDA-2260-471D-9EB6-C6DD95C671A9}"/>
              </a:ext>
            </a:extLst>
          </p:cNvPr>
          <p:cNvSpPr>
            <a:spLocks noChangeArrowheads="1"/>
          </p:cNvSpPr>
          <p:nvPr/>
        </p:nvSpPr>
        <p:spPr bwMode="auto">
          <a:xfrm>
            <a:off x="2290762" y="5053012"/>
            <a:ext cx="4833938"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nSpc>
                <a:spcPct val="82000"/>
              </a:lnSpc>
              <a:spcBef>
                <a:spcPct val="0"/>
              </a:spcBef>
              <a:buFont typeface="Times New Roman" panose="02020603050405020304" pitchFamily="18" charset="0"/>
              <a:buNone/>
            </a:pPr>
            <a:r>
              <a:rPr lang="en-US" altLang="en-US" sz="1800" b="0">
                <a:solidFill>
                  <a:schemeClr val="tx1"/>
                </a:solidFill>
                <a:latin typeface="Times New Roman" panose="02020603050405020304" pitchFamily="18" charset="0"/>
              </a:rPr>
              <a:t>Reset</a:t>
            </a:r>
          </a:p>
          <a:p>
            <a:pPr>
              <a:lnSpc>
                <a:spcPct val="82000"/>
              </a:lnSpc>
              <a:spcBef>
                <a:spcPct val="0"/>
              </a:spcBef>
              <a:buFont typeface="Times New Roman" panose="02020603050405020304" pitchFamily="18" charset="0"/>
              <a:buNone/>
            </a:pPr>
            <a:r>
              <a:rPr lang="en-US" altLang="en-US" sz="1800" b="0">
                <a:solidFill>
                  <a:schemeClr val="tx1"/>
                </a:solidFill>
                <a:latin typeface="Times New Roman" panose="02020603050405020304" pitchFamily="18" charset="0"/>
              </a:rPr>
              <a:t>Brick x 10</a:t>
            </a:r>
          </a:p>
          <a:p>
            <a:pPr>
              <a:lnSpc>
                <a:spcPct val="82000"/>
              </a:lnSpc>
              <a:spcBef>
                <a:spcPct val="0"/>
              </a:spcBef>
              <a:buFont typeface="Times New Roman" panose="02020603050405020304" pitchFamily="18" charset="0"/>
              <a:buNone/>
            </a:pPr>
            <a:r>
              <a:rPr lang="en-US" altLang="en-US" sz="1800" b="0">
                <a:solidFill>
                  <a:schemeClr val="tx1"/>
                </a:solidFill>
                <a:latin typeface="Times New Roman" panose="02020603050405020304" pitchFamily="18" charset="0"/>
              </a:rPr>
              <a:t>Webcut vol 1 yplane       </a:t>
            </a:r>
            <a:r>
              <a:rPr lang="en-US" altLang="en-US" sz="1800">
                <a:solidFill>
                  <a:schemeClr val="tx1"/>
                </a:solidFill>
                <a:latin typeface="Times New Roman" panose="02020603050405020304" pitchFamily="18" charset="0"/>
              </a:rPr>
              <a:t>## New command</a:t>
            </a:r>
          </a:p>
          <a:p>
            <a:pPr>
              <a:lnSpc>
                <a:spcPct val="82000"/>
              </a:lnSpc>
              <a:spcBef>
                <a:spcPct val="0"/>
              </a:spcBef>
              <a:buFont typeface="Times New Roman" panose="02020603050405020304" pitchFamily="18" charset="0"/>
              <a:buNone/>
            </a:pPr>
            <a:r>
              <a:rPr lang="en-US" altLang="en-US" sz="1800" b="0">
                <a:solidFill>
                  <a:schemeClr val="tx1"/>
                </a:solidFill>
                <a:latin typeface="Times New Roman" panose="02020603050405020304" pitchFamily="18" charset="0"/>
              </a:rPr>
              <a:t>Curve 1 3 5 7 interval 5  </a:t>
            </a:r>
            <a:r>
              <a:rPr lang="en-US" altLang="en-US" sz="1800">
                <a:solidFill>
                  <a:schemeClr val="tx1"/>
                </a:solidFill>
                <a:latin typeface="Times New Roman" panose="02020603050405020304" pitchFamily="18" charset="0"/>
              </a:rPr>
              <a:t>## No longer works!</a:t>
            </a:r>
          </a:p>
          <a:p>
            <a:pPr>
              <a:lnSpc>
                <a:spcPct val="82000"/>
              </a:lnSpc>
              <a:spcBef>
                <a:spcPct val="0"/>
              </a:spcBef>
              <a:buFont typeface="Times New Roman" panose="02020603050405020304" pitchFamily="18" charset="0"/>
              <a:buNone/>
            </a:pPr>
            <a:r>
              <a:rPr lang="en-US" altLang="en-US" sz="1800" b="0">
                <a:solidFill>
                  <a:schemeClr val="tx1"/>
                </a:solidFill>
                <a:latin typeface="Times New Roman" panose="02020603050405020304" pitchFamily="18" charset="0"/>
              </a:rPr>
              <a:t>Mesh vol 1</a:t>
            </a:r>
          </a:p>
        </p:txBody>
      </p:sp>
      <p:pic>
        <p:nvPicPr>
          <p:cNvPr id="16391" name="Picture 10">
            <a:extLst>
              <a:ext uri="{FF2B5EF4-FFF2-40B4-BE49-F238E27FC236}">
                <a16:creationId xmlns:a16="http://schemas.microsoft.com/office/drawing/2014/main" id="{AFA07548-8614-4D0E-B169-CC04642437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1362" y="1471612"/>
            <a:ext cx="22812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1">
            <a:extLst>
              <a:ext uri="{FF2B5EF4-FFF2-40B4-BE49-F238E27FC236}">
                <a16:creationId xmlns:a16="http://schemas.microsoft.com/office/drawing/2014/main" id="{A372472D-028B-4C01-AE0A-0E4C663BD8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1363" y="4443412"/>
            <a:ext cx="2265363"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85D26440-4E1C-4DBE-948F-06A619E3ED8E}"/>
              </a:ext>
            </a:extLst>
          </p:cNvPr>
          <p:cNvSpPr>
            <a:spLocks noGrp="1" noChangeArrowheads="1"/>
          </p:cNvSpPr>
          <p:nvPr>
            <p:ph type="title" idx="4294967295"/>
          </p:nvPr>
        </p:nvSpPr>
        <p:spPr>
          <a:xfrm>
            <a:off x="1676401" y="888955"/>
            <a:ext cx="8429625" cy="600164"/>
          </a:xfrm>
        </p:spPr>
        <p:txBody>
          <a:bodyPr>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Exercise 2</a:t>
            </a:r>
          </a:p>
        </p:txBody>
      </p:sp>
      <p:sp>
        <p:nvSpPr>
          <p:cNvPr id="18435" name="Content Placeholder 4">
            <a:extLst>
              <a:ext uri="{FF2B5EF4-FFF2-40B4-BE49-F238E27FC236}">
                <a16:creationId xmlns:a16="http://schemas.microsoft.com/office/drawing/2014/main" id="{03FD1218-EB58-413B-BF80-3F4179D13158}"/>
              </a:ext>
            </a:extLst>
          </p:cNvPr>
          <p:cNvSpPr>
            <a:spLocks noGrp="1" noChangeArrowheads="1"/>
          </p:cNvSpPr>
          <p:nvPr>
            <p:ph idx="4294967295"/>
          </p:nvPr>
        </p:nvSpPr>
        <p:spPr>
          <a:xfrm>
            <a:off x="1676400" y="1677988"/>
            <a:ext cx="6324600" cy="4875213"/>
          </a:xfrm>
        </p:spPr>
        <p:txBody>
          <a:bodyPr/>
          <a:lstStyle/>
          <a:p>
            <a:pPr marL="622300" indent="-457200">
              <a:buFont typeface="Arial" panose="020B0604020202020204" pitchFamily="34" charset="0"/>
              <a:buAutoNum type="arabicPeriod"/>
            </a:pPr>
            <a:r>
              <a:rPr lang="en-US" altLang="en-US"/>
              <a:t>Play exercise2.jou back line by line to see how the part is meshed</a:t>
            </a:r>
          </a:p>
          <a:p>
            <a:pPr marL="622300" indent="-457200">
              <a:buFont typeface="Arial" panose="020B0604020202020204" pitchFamily="34" charset="0"/>
              <a:buAutoNum type="arabicPeriod"/>
            </a:pPr>
            <a:r>
              <a:rPr lang="en-US" altLang="en-US"/>
              <a:t>Customer decides an extra hole is needed and does this at the beginning of exercise2_with_hole.jou.  Step through the rest of exercise2_with_hole.jou to see what problems it causes.  Try fixing the “remove surface…” command to use the new ids (experience the pain of changing ids and then move onto the next step </a:t>
            </a:r>
            <a:r>
              <a:rPr lang="en-US" altLang="en-US">
                <a:sym typeface="Wingdings" panose="05000000000000000000" pitchFamily="2" charset="2"/>
              </a:rPr>
              <a:t></a:t>
            </a:r>
            <a:r>
              <a:rPr lang="en-US" altLang="en-US"/>
              <a:t>).</a:t>
            </a:r>
          </a:p>
          <a:p>
            <a:pPr marL="622300" indent="-457200">
              <a:buFont typeface="Arial" panose="020B0604020202020204" pitchFamily="34" charset="0"/>
              <a:buAutoNum type="arabicPeriod"/>
            </a:pPr>
            <a:r>
              <a:rPr lang="en-US" altLang="en-US"/>
              <a:t>Convert exercise2.jou to be an idless journal file and then insert the same new commands introduced in step #2 for the extra hole and then run the rest of the journal file.</a:t>
            </a:r>
          </a:p>
        </p:txBody>
      </p:sp>
      <p:pic>
        <p:nvPicPr>
          <p:cNvPr id="18436" name="Picture 1">
            <a:extLst>
              <a:ext uri="{FF2B5EF4-FFF2-40B4-BE49-F238E27FC236}">
                <a16:creationId xmlns:a16="http://schemas.microsoft.com/office/drawing/2014/main" id="{C5A538A9-B000-43DE-A9C5-2387791C03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1" y="1510166"/>
            <a:ext cx="1825625"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8BB4B312-E1DD-45FE-BCEC-7C6E161152C5}"/>
              </a:ext>
            </a:extLst>
          </p:cNvPr>
          <p:cNvSpPr>
            <a:spLocks noGrp="1" noChangeArrowheads="1"/>
          </p:cNvSpPr>
          <p:nvPr>
            <p:ph type="title" idx="4294967295"/>
          </p:nvPr>
        </p:nvSpPr>
        <p:spPr>
          <a:xfrm>
            <a:off x="1752600" y="1121525"/>
            <a:ext cx="6858000" cy="600164"/>
          </a:xfrm>
        </p:spPr>
        <p:txBody>
          <a:bodyPr wrap="square">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Fixing an ID-less Journal File</a:t>
            </a:r>
          </a:p>
        </p:txBody>
      </p:sp>
      <p:sp>
        <p:nvSpPr>
          <p:cNvPr id="20483" name="Rectangle 5">
            <a:extLst>
              <a:ext uri="{FF2B5EF4-FFF2-40B4-BE49-F238E27FC236}">
                <a16:creationId xmlns:a16="http://schemas.microsoft.com/office/drawing/2014/main" id="{3D822030-F48A-469B-BF10-EE62D1550707}"/>
              </a:ext>
            </a:extLst>
          </p:cNvPr>
          <p:cNvSpPr>
            <a:spLocks noChangeArrowheads="1"/>
          </p:cNvSpPr>
          <p:nvPr/>
        </p:nvSpPr>
        <p:spPr bwMode="auto">
          <a:xfrm>
            <a:off x="4343400" y="3033714"/>
            <a:ext cx="45720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nSpc>
                <a:spcPct val="82000"/>
              </a:lnSpc>
              <a:spcBef>
                <a:spcPct val="0"/>
              </a:spcBef>
              <a:buFont typeface="Times New Roman" panose="02020603050405020304" pitchFamily="18" charset="0"/>
              <a:buNone/>
            </a:pPr>
            <a:r>
              <a:rPr lang="en-US" altLang="en-US" sz="1800" b="0">
                <a:solidFill>
                  <a:schemeClr val="tx1"/>
                </a:solidFill>
                <a:latin typeface="Times New Roman" panose="02020603050405020304" pitchFamily="18" charset="0"/>
              </a:rPr>
              <a:t>“Mesh vol (at 0.5 2 3.7 ordinal 1 ordered)”</a:t>
            </a:r>
          </a:p>
        </p:txBody>
      </p:sp>
      <p:sp>
        <p:nvSpPr>
          <p:cNvPr id="20484" name="TextBox 6">
            <a:extLst>
              <a:ext uri="{FF2B5EF4-FFF2-40B4-BE49-F238E27FC236}">
                <a16:creationId xmlns:a16="http://schemas.microsoft.com/office/drawing/2014/main" id="{F2E9DA24-5FD1-45D8-A685-DF24570B7666}"/>
              </a:ext>
            </a:extLst>
          </p:cNvPr>
          <p:cNvSpPr txBox="1">
            <a:spLocks noChangeArrowheads="1"/>
          </p:cNvSpPr>
          <p:nvPr/>
        </p:nvSpPr>
        <p:spPr bwMode="auto">
          <a:xfrm>
            <a:off x="2667000" y="2044700"/>
            <a:ext cx="7239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Suppose the following command used to work but is now broken…</a:t>
            </a:r>
          </a:p>
        </p:txBody>
      </p:sp>
      <p:sp>
        <p:nvSpPr>
          <p:cNvPr id="20485" name="TextBox 8">
            <a:extLst>
              <a:ext uri="{FF2B5EF4-FFF2-40B4-BE49-F238E27FC236}">
                <a16:creationId xmlns:a16="http://schemas.microsoft.com/office/drawing/2014/main" id="{0BF8BF1F-5063-46CE-B0E4-9994E4EC1627}"/>
              </a:ext>
            </a:extLst>
          </p:cNvPr>
          <p:cNvSpPr txBox="1">
            <a:spLocks noChangeArrowheads="1"/>
          </p:cNvSpPr>
          <p:nvPr/>
        </p:nvSpPr>
        <p:spPr bwMode="auto">
          <a:xfrm>
            <a:off x="2667000" y="3727450"/>
            <a:ext cx="74676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nSpc>
                <a:spcPct val="82000"/>
              </a:lnSpc>
              <a:spcBef>
                <a:spcPct val="0"/>
              </a:spcBef>
              <a:buFont typeface="Times New Roman" panose="02020603050405020304" pitchFamily="18" charset="0"/>
              <a:buNone/>
            </a:pPr>
            <a:r>
              <a:rPr lang="en-US" altLang="en-US" b="0">
                <a:solidFill>
                  <a:schemeClr val="tx1"/>
                </a:solidFill>
                <a:latin typeface="Times New Roman" panose="02020603050405020304" pitchFamily="18" charset="0"/>
              </a:rPr>
              <a:t>One way to determine which volume should now go in the command is to draw the location in the broken command to see if there is a volume whose center is close to the old location.  This can be done using the “draw location x y z” command. </a:t>
            </a:r>
          </a:p>
        </p:txBody>
      </p:sp>
      <p:sp>
        <p:nvSpPr>
          <p:cNvPr id="20486" name="Rectangle 9">
            <a:extLst>
              <a:ext uri="{FF2B5EF4-FFF2-40B4-BE49-F238E27FC236}">
                <a16:creationId xmlns:a16="http://schemas.microsoft.com/office/drawing/2014/main" id="{9AD9E730-17EB-4EF2-A6A9-BA0A1DB0A687}"/>
              </a:ext>
            </a:extLst>
          </p:cNvPr>
          <p:cNvSpPr>
            <a:spLocks noChangeArrowheads="1"/>
          </p:cNvSpPr>
          <p:nvPr/>
        </p:nvSpPr>
        <p:spPr bwMode="auto">
          <a:xfrm>
            <a:off x="4953000" y="5624514"/>
            <a:ext cx="26670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76000"/>
              </a:lnSpc>
              <a:spcBef>
                <a:spcPts val="600"/>
              </a:spcBef>
              <a:buClr>
                <a:srgbClr val="000000"/>
              </a:buClr>
              <a:buSzPct val="100000"/>
              <a:buFont typeface="Arial" panose="020B0604020202020204" pitchFamily="34" charset="0"/>
              <a:buChar char="•"/>
              <a:defRPr sz="2400" b="1">
                <a:solidFill>
                  <a:srgbClr val="000000"/>
                </a:solidFill>
                <a:latin typeface="Arial" panose="020B0604020202020204" pitchFamily="34" charset="0"/>
                <a:ea typeface="Arial Unicode MS" pitchFamily="34" charset="-128"/>
              </a:defRPr>
            </a:lvl1pPr>
            <a:lvl2pPr marL="742950" indent="-285750">
              <a:lnSpc>
                <a:spcPct val="104000"/>
              </a:lnSpc>
              <a:spcBef>
                <a:spcPts val="550"/>
              </a:spcBef>
              <a:buClr>
                <a:srgbClr val="000000"/>
              </a:buClr>
              <a:buSzPct val="100000"/>
              <a:buFont typeface="Verdana" panose="020B0604030504040204" pitchFamily="34" charset="0"/>
              <a:buChar char="–"/>
              <a:defRPr sz="2200">
                <a:solidFill>
                  <a:srgbClr val="000000"/>
                </a:solidFill>
                <a:latin typeface="Verdana" panose="020B0604030504040204" pitchFamily="34" charset="0"/>
                <a:ea typeface="Arial Unicode MS" pitchFamily="34" charset="-128"/>
              </a:defRPr>
            </a:lvl2pPr>
            <a:lvl3pPr marL="1143000" indent="-228600">
              <a:lnSpc>
                <a:spcPct val="82000"/>
              </a:lnSpc>
              <a:spcBef>
                <a:spcPts val="500"/>
              </a:spcBef>
              <a:buClr>
                <a:srgbClr val="000000"/>
              </a:buClr>
              <a:buSzPct val="100000"/>
              <a:buFont typeface="Times New Roman" panose="02020603050405020304" pitchFamily="18" charset="0"/>
              <a:buChar char="•"/>
              <a:defRPr sz="2000" b="1">
                <a:solidFill>
                  <a:srgbClr val="000000"/>
                </a:solidFill>
                <a:latin typeface="Times New Roman" panose="02020603050405020304" pitchFamily="18" charset="0"/>
                <a:ea typeface="Arial Unicode MS" pitchFamily="34" charset="-128"/>
              </a:defRPr>
            </a:lvl3pPr>
            <a:lvl4pPr marL="16002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4pPr>
            <a:lvl5pPr marL="2057400" indent="-228600">
              <a:lnSpc>
                <a:spcPct val="82000"/>
              </a:lnSpc>
              <a:spcBef>
                <a:spcPts val="450"/>
              </a:spcBef>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5pPr>
            <a:lvl6pPr marL="25146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6pPr>
            <a:lvl7pPr marL="29718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7pPr>
            <a:lvl8pPr marL="34290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8pPr>
            <a:lvl9pPr marL="3886200" indent="-228600" defTabSz="457200" eaLnBrk="0" fontAlgn="base" hangingPunct="0">
              <a:lnSpc>
                <a:spcPct val="82000"/>
              </a:lnSpc>
              <a:spcBef>
                <a:spcPts val="450"/>
              </a:spcBef>
              <a:spcAft>
                <a:spcPct val="0"/>
              </a:spcAft>
              <a:buClr>
                <a:srgbClr val="000000"/>
              </a:buClr>
              <a:buSzPct val="100000"/>
              <a:buFont typeface="Times New Roman" panose="02020603050405020304" pitchFamily="18" charset="0"/>
              <a:buChar char="•"/>
              <a:defRPr>
                <a:solidFill>
                  <a:srgbClr val="000000"/>
                </a:solidFill>
                <a:latin typeface="Times New Roman" panose="02020603050405020304" pitchFamily="18" charset="0"/>
                <a:ea typeface="Arial Unicode MS" pitchFamily="34" charset="-128"/>
              </a:defRPr>
            </a:lvl9pPr>
          </a:lstStyle>
          <a:p>
            <a:pPr>
              <a:lnSpc>
                <a:spcPct val="82000"/>
              </a:lnSpc>
              <a:spcBef>
                <a:spcPct val="0"/>
              </a:spcBef>
              <a:buFont typeface="Times New Roman" panose="02020603050405020304" pitchFamily="18" charset="0"/>
              <a:buNone/>
            </a:pPr>
            <a:r>
              <a:rPr lang="en-US" altLang="en-US" sz="1800" b="0">
                <a:solidFill>
                  <a:schemeClr val="tx1"/>
                </a:solidFill>
                <a:latin typeface="Times New Roman" panose="02020603050405020304" pitchFamily="18" charset="0"/>
              </a:rPr>
              <a:t>“Draw location 0.5 2 3.7”</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eform-ppt-theme">
  <a:themeElements>
    <a:clrScheme name="Coreform">
      <a:dk1>
        <a:sysClr val="windowText" lastClr="000000"/>
      </a:dk1>
      <a:lt1>
        <a:sysClr val="window" lastClr="FFFFFF"/>
      </a:lt1>
      <a:dk2>
        <a:srgbClr val="323232"/>
      </a:dk2>
      <a:lt2>
        <a:srgbClr val="E6E6E6"/>
      </a:lt2>
      <a:accent1>
        <a:srgbClr val="A35149"/>
      </a:accent1>
      <a:accent2>
        <a:srgbClr val="4968AB"/>
      </a:accent2>
      <a:accent3>
        <a:srgbClr val="A1B5BA"/>
      </a:accent3>
      <a:accent4>
        <a:srgbClr val="CFAF63"/>
      </a:accent4>
      <a:accent5>
        <a:srgbClr val="9A8FA5"/>
      </a:accent5>
      <a:accent6>
        <a:srgbClr val="6A806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rgbClr val="0070C0"/>
          </a:solidFill>
        </a:ln>
      </a:spPr>
      <a:bodyPr/>
      <a:lstStyle/>
      <a:style>
        <a:lnRef idx="2">
          <a:schemeClr val="dk1"/>
        </a:lnRef>
        <a:fillRef idx="0">
          <a:schemeClr val="dk1"/>
        </a:fillRef>
        <a:effectRef idx="1">
          <a:schemeClr val="dk1"/>
        </a:effectRef>
        <a:fontRef idx="minor">
          <a:schemeClr val="tx1"/>
        </a:fontRef>
      </a:style>
    </a:lnDef>
  </a:objectDefaults>
  <a:extraClrSchemeLst/>
  <a:extLst>
    <a:ext uri="{05A4C25C-085E-4340-85A3-A5531E510DB2}">
      <thm15:themeFamily xmlns:thm15="http://schemas.microsoft.com/office/thememl/2012/main" name="coreform-ppt-theme" id="{E2933A98-F983-49AA-B594-4B6DD2D54234}" vid="{34EFE23A-C2C4-4180-AE12-B79E9020D1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coreform-ppt-theme</Template>
  <TotalTime>487</TotalTime>
  <Words>755</Words>
  <Application>Microsoft Office PowerPoint</Application>
  <PresentationFormat>Widescreen</PresentationFormat>
  <Paragraphs>96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Times New Roman</vt:lpstr>
      <vt:lpstr>coreform-ppt-theme</vt:lpstr>
      <vt:lpstr>PowerPoint Presentation</vt:lpstr>
      <vt:lpstr>ID-less References</vt:lpstr>
      <vt:lpstr>ID-less References</vt:lpstr>
      <vt:lpstr>ID-less Commands</vt:lpstr>
      <vt:lpstr>Exercise 1</vt:lpstr>
      <vt:lpstr>Converting Entire Journal Files</vt:lpstr>
      <vt:lpstr>Problems with IDs</vt:lpstr>
      <vt:lpstr>Exercise 2</vt:lpstr>
      <vt:lpstr>Fixing an ID-less Journal File</vt:lpstr>
      <vt:lpstr>Exercise 3</vt:lpstr>
    </vt:vector>
  </TitlesOfParts>
  <Company>Karl Merkley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Cubit Customization with Claro</dc:title>
  <dc:creator>Clark, Brett W</dc:creator>
  <cp:lastModifiedBy>Ben Taylor</cp:lastModifiedBy>
  <cp:revision>36</cp:revision>
  <dcterms:modified xsi:type="dcterms:W3CDTF">2021-01-14T01:14:07Z</dcterms:modified>
</cp:coreProperties>
</file>