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9" r:id="rId1"/>
  </p:sldMasterIdLst>
  <p:notesMasterIdLst>
    <p:notesMasterId r:id="rId41"/>
  </p:notesMasterIdLst>
  <p:sldIdLst>
    <p:sldId id="256" r:id="rId2"/>
    <p:sldId id="257" r:id="rId3"/>
    <p:sldId id="338" r:id="rId4"/>
    <p:sldId id="295" r:id="rId5"/>
    <p:sldId id="296" r:id="rId6"/>
    <p:sldId id="320" r:id="rId7"/>
    <p:sldId id="321" r:id="rId8"/>
    <p:sldId id="280" r:id="rId9"/>
    <p:sldId id="323" r:id="rId10"/>
    <p:sldId id="299" r:id="rId11"/>
    <p:sldId id="331" r:id="rId12"/>
    <p:sldId id="330" r:id="rId13"/>
    <p:sldId id="287" r:id="rId14"/>
    <p:sldId id="282" r:id="rId15"/>
    <p:sldId id="333" r:id="rId16"/>
    <p:sldId id="261" r:id="rId17"/>
    <p:sldId id="263" r:id="rId18"/>
    <p:sldId id="264" r:id="rId19"/>
    <p:sldId id="339" r:id="rId20"/>
    <p:sldId id="343" r:id="rId21"/>
    <p:sldId id="341" r:id="rId22"/>
    <p:sldId id="342" r:id="rId23"/>
    <p:sldId id="344" r:id="rId24"/>
    <p:sldId id="345" r:id="rId25"/>
    <p:sldId id="355" r:id="rId26"/>
    <p:sldId id="358" r:id="rId27"/>
    <p:sldId id="352" r:id="rId28"/>
    <p:sldId id="353" r:id="rId29"/>
    <p:sldId id="354" r:id="rId30"/>
    <p:sldId id="268" r:id="rId31"/>
    <p:sldId id="270" r:id="rId32"/>
    <p:sldId id="271" r:id="rId33"/>
    <p:sldId id="272" r:id="rId34"/>
    <p:sldId id="273" r:id="rId35"/>
    <p:sldId id="274" r:id="rId36"/>
    <p:sldId id="275" r:id="rId37"/>
    <p:sldId id="276" r:id="rId38"/>
    <p:sldId id="279" r:id="rId39"/>
    <p:sldId id="27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80" y="6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8BCBF1-FCDC-48BD-8D3C-99B2C93042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E5F35363-0DEE-4234-A4FD-34F81A51FDA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DC18CCD-7F8B-43AD-8AB5-CFA311BD87A6}" type="datetimeFigureOut">
              <a:rPr lang="en-US"/>
              <a:pPr>
                <a:defRPr/>
              </a:pPr>
              <a:t>1/4/2021</a:t>
            </a:fld>
            <a:endParaRPr lang="en-US"/>
          </a:p>
        </p:txBody>
      </p:sp>
      <p:sp>
        <p:nvSpPr>
          <p:cNvPr id="4" name="Slide Image Placeholder 3">
            <a:extLst>
              <a:ext uri="{FF2B5EF4-FFF2-40B4-BE49-F238E27FC236}">
                <a16:creationId xmlns:a16="http://schemas.microsoft.com/office/drawing/2014/main" id="{887879AE-C8B0-4FDA-A638-28579142353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8A6BDAB-E071-4DBD-B22B-68820D047AE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916298A-C78F-4A06-B652-4117093A95E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BFE8D0F8-215C-4BD6-AC29-CFAFBA1E794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CCB054D-47BC-490A-A8AC-40557DBF670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C6D3640E-688F-43EE-BF4C-074C40C11C9F}"/>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74FACF10-D136-4DF8-AC96-59844C7410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Type: FORMAL - Training</a:t>
            </a:r>
          </a:p>
          <a:p>
            <a:pPr eaLnBrk="1" hangingPunct="1">
              <a:spcBef>
                <a:spcPct val="0"/>
              </a:spcBef>
            </a:pPr>
            <a:r>
              <a:rPr lang="en-US" altLang="en-US"/>
              <a:t>Title: Cubit 100 Training</a:t>
            </a:r>
          </a:p>
          <a:p>
            <a:pPr eaLnBrk="1" hangingPunct="1">
              <a:spcBef>
                <a:spcPct val="0"/>
              </a:spcBef>
            </a:pPr>
            <a:r>
              <a:rPr lang="en-US" altLang="en-US"/>
              <a:t>SAND Number: SAND2020-0679 TR</a:t>
            </a:r>
          </a:p>
          <a:p>
            <a:pPr eaLnBrk="1" hangingPunct="1">
              <a:spcBef>
                <a:spcPct val="0"/>
              </a:spcBef>
            </a:pPr>
            <a:r>
              <a:rPr lang="en-US" altLang="en-US"/>
              <a:t>Contact: Hensley,Trevor Michael</a:t>
            </a:r>
          </a:p>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D083A555-8F6D-4754-B642-9B028210BD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fld id="{BB13690C-CE4F-4F84-8E19-27A037F5DC60}" type="slidenum">
              <a:rPr lang="en-US" altLang="en-US" sz="1200"/>
              <a:pPr/>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777378913"/>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 Ligh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AF8AC2-05A7-4FD9-917B-112ADFBC8D66}"/>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1805628472"/>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Only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0F7D68-8BDB-42DB-98F5-1150F5970381}"/>
              </a:ext>
            </a:extLst>
          </p:cNvPr>
          <p:cNvSpPr>
            <a:spLocks noGrp="1"/>
          </p:cNvSpPr>
          <p:nvPr>
            <p:ph sz="quarter" idx="10"/>
          </p:nvPr>
        </p:nvSpPr>
        <p:spPr>
          <a:xfrm>
            <a:off x="0" y="0"/>
            <a:ext cx="1219200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178600"/>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2"/>
          <a:stretch>
            <a:fillRect/>
          </a:stretch>
        </p:blipFill>
        <p:spPr>
          <a:xfrm>
            <a:off x="0" y="1843"/>
            <a:ext cx="12192000" cy="853440"/>
          </a:xfrm>
          <a:prstGeom prst="rect">
            <a:avLst/>
          </a:prstGeom>
        </p:spPr>
      </p:pic>
      <p:pic>
        <p:nvPicPr>
          <p:cNvPr id="4" name="Picture 3">
            <a:extLst>
              <a:ext uri="{FF2B5EF4-FFF2-40B4-BE49-F238E27FC236}">
                <a16:creationId xmlns:a16="http://schemas.microsoft.com/office/drawing/2014/main" id="{E2A14275-DD60-455C-B113-DCFEFC3C497E}"/>
              </a:ext>
            </a:extLst>
          </p:cNvPr>
          <p:cNvPicPr>
            <a:picLocks noChangeAspect="1"/>
          </p:cNvPicPr>
          <p:nvPr/>
        </p:nvPicPr>
        <p:blipFill>
          <a:blip r:embed="rId3"/>
          <a:stretch>
            <a:fillRect/>
          </a:stretch>
        </p:blipFill>
        <p:spPr>
          <a:xfrm>
            <a:off x="0" y="3309112"/>
            <a:ext cx="12192000" cy="3556000"/>
          </a:xfrm>
          <a:prstGeom prst="rect">
            <a:avLst/>
          </a:prstGeom>
        </p:spPr>
      </p:pic>
      <p:sp>
        <p:nvSpPr>
          <p:cNvPr id="6" name="TextBox 19">
            <a:extLst>
              <a:ext uri="{FF2B5EF4-FFF2-40B4-BE49-F238E27FC236}">
                <a16:creationId xmlns:a16="http://schemas.microsoft.com/office/drawing/2014/main" id="{E875C21C-555E-4273-AB83-4212E8F2A429}"/>
              </a:ext>
            </a:extLst>
          </p:cNvPr>
          <p:cNvSpPr txBox="1">
            <a:spLocks noChangeArrowheads="1"/>
          </p:cNvSpPr>
          <p:nvPr userDrawn="1"/>
        </p:nvSpPr>
        <p:spPr bwMode="auto">
          <a:xfrm>
            <a:off x="1981200" y="6488114"/>
            <a:ext cx="822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600" dirty="0">
                <a:cs typeface="Arial" panose="020B0604020202020204" pitchFamily="34" charset="0"/>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 </a:t>
            </a:r>
            <a:r>
              <a:rPr lang="en-US" sz="600" dirty="0"/>
              <a:t>SAND2020-0679 TR</a:t>
            </a:r>
          </a:p>
          <a:p>
            <a:pPr algn="ctr" eaLnBrk="1" hangingPunct="1">
              <a:defRPr/>
            </a:pPr>
            <a:endParaRPr lang="en-US" altLang="en-US" sz="600" dirty="0">
              <a:cs typeface="Arial" panose="020B0604020202020204" pitchFamily="34" charset="0"/>
            </a:endParaRPr>
          </a:p>
        </p:txBody>
      </p:sp>
    </p:spTree>
    <p:extLst>
      <p:ext uri="{BB962C8B-B14F-4D97-AF65-F5344CB8AC3E}">
        <p14:creationId xmlns:p14="http://schemas.microsoft.com/office/powerpoint/2010/main" val="1380486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Title -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1A5-F252-2845-BA8F-55FE73E138B1}"/>
              </a:ext>
            </a:extLst>
          </p:cNvPr>
          <p:cNvSpPr>
            <a:spLocks noGrp="1"/>
          </p:cNvSpPr>
          <p:nvPr>
            <p:ph type="title"/>
          </p:nvPr>
        </p:nvSpPr>
        <p:spPr>
          <a:xfrm>
            <a:off x="831851" y="1709740"/>
            <a:ext cx="10515600" cy="2852737"/>
          </a:xfrm>
        </p:spPr>
        <p:txBody>
          <a:bodyPr anchor="b"/>
          <a:lstStyle>
            <a:lvl1pPr>
              <a:defRPr sz="4500">
                <a:solidFill>
                  <a:schemeClr val="bg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CE469A-31E3-C84A-8E13-DAD72F0B2B08}"/>
              </a:ext>
            </a:extLst>
          </p:cNvPr>
          <p:cNvSpPr>
            <a:spLocks noGrp="1"/>
          </p:cNvSpPr>
          <p:nvPr>
            <p:ph type="body" idx="1"/>
          </p:nvPr>
        </p:nvSpPr>
        <p:spPr>
          <a:xfrm>
            <a:off x="831851" y="4589465"/>
            <a:ext cx="10515600" cy="1500187"/>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BBE44E72-9B30-4746-8C94-12642899B018}"/>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3845727302"/>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subheading - Dark">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DA58AF-6874-0148-8031-FDB5C5FBD224}"/>
              </a:ext>
            </a:extLst>
          </p:cNvPr>
          <p:cNvSpPr>
            <a:spLocks noGrp="1"/>
          </p:cNvSpPr>
          <p:nvPr>
            <p:ph type="title"/>
          </p:nvPr>
        </p:nvSpPr>
        <p:spPr>
          <a:xfrm>
            <a:off x="334538" y="1005472"/>
            <a:ext cx="11318487" cy="549381"/>
          </a:xfrm>
        </p:spPr>
        <p:txBody>
          <a:bodyPr wrap="square">
            <a:spAutoFit/>
          </a:bodyPr>
          <a:lstStyle>
            <a:lvl1pPr>
              <a:defRPr>
                <a:solidFill>
                  <a:schemeClr val="accent3">
                    <a:lumMod val="20000"/>
                    <a:lumOff val="80000"/>
                  </a:schemeClr>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0207B73-51D9-484C-B7AE-9C37469FFAD8}"/>
              </a:ext>
            </a:extLst>
          </p:cNvPr>
          <p:cNvPicPr>
            <a:picLocks noChangeAspect="1"/>
          </p:cNvPicPr>
          <p:nvPr/>
        </p:nvPicPr>
        <p:blipFill>
          <a:blip r:embed="rId2"/>
          <a:stretch>
            <a:fillRect/>
          </a:stretch>
        </p:blipFill>
        <p:spPr>
          <a:xfrm>
            <a:off x="0" y="0"/>
            <a:ext cx="12192000" cy="853440"/>
          </a:xfrm>
          <a:prstGeom prst="rect">
            <a:avLst/>
          </a:prstGeom>
        </p:spPr>
      </p:pic>
      <p:sp>
        <p:nvSpPr>
          <p:cNvPr id="8" name="Text Placeholder 3">
            <a:extLst>
              <a:ext uri="{FF2B5EF4-FFF2-40B4-BE49-F238E27FC236}">
                <a16:creationId xmlns:a16="http://schemas.microsoft.com/office/drawing/2014/main" id="{5341B178-C158-4470-8194-53EA8DB470A7}"/>
              </a:ext>
            </a:extLst>
          </p:cNvPr>
          <p:cNvSpPr>
            <a:spLocks noGrp="1"/>
          </p:cNvSpPr>
          <p:nvPr>
            <p:ph type="body" sz="quarter" idx="12" hasCustomPrompt="1"/>
          </p:nvPr>
        </p:nvSpPr>
        <p:spPr>
          <a:xfrm>
            <a:off x="301625" y="1812709"/>
            <a:ext cx="9445752" cy="674480"/>
          </a:xfrm>
        </p:spPr>
        <p:txBody>
          <a:bodyPr/>
          <a:lstStyle>
            <a:lvl1pPr marL="0" indent="0">
              <a:buNone/>
              <a:defRPr i="1">
                <a:solidFill>
                  <a:schemeClr val="bg2"/>
                </a:solidFill>
              </a:defRPr>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E3736458-0E20-4F5C-9A76-F5FA060BEB6E}"/>
              </a:ext>
            </a:extLst>
          </p:cNvPr>
          <p:cNvSpPr>
            <a:spLocks noGrp="1"/>
          </p:cNvSpPr>
          <p:nvPr>
            <p:ph sz="quarter" idx="13"/>
          </p:nvPr>
        </p:nvSpPr>
        <p:spPr>
          <a:xfrm>
            <a:off x="362712" y="2824928"/>
            <a:ext cx="11466576"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9452206"/>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with subheading - Dark">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DA58AF-6874-0148-8031-FDB5C5FBD224}"/>
              </a:ext>
            </a:extLst>
          </p:cNvPr>
          <p:cNvSpPr>
            <a:spLocks noGrp="1"/>
          </p:cNvSpPr>
          <p:nvPr>
            <p:ph type="title"/>
          </p:nvPr>
        </p:nvSpPr>
        <p:spPr>
          <a:xfrm>
            <a:off x="334538" y="1005472"/>
            <a:ext cx="11318487" cy="549381"/>
          </a:xfrm>
        </p:spPr>
        <p:txBody>
          <a:bodyPr wrap="square">
            <a:spAutoFit/>
          </a:bodyPr>
          <a:lstStyle>
            <a:lvl1pPr>
              <a:defRPr>
                <a:solidFill>
                  <a:schemeClr val="accent3">
                    <a:lumMod val="20000"/>
                    <a:lumOff val="80000"/>
                  </a:schemeClr>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0207B73-51D9-484C-B7AE-9C37469FFAD8}"/>
              </a:ext>
            </a:extLst>
          </p:cNvPr>
          <p:cNvPicPr>
            <a:picLocks noChangeAspect="1"/>
          </p:cNvPicPr>
          <p:nvPr/>
        </p:nvPicPr>
        <p:blipFill>
          <a:blip r:embed="rId2"/>
          <a:stretch>
            <a:fillRect/>
          </a:stretch>
        </p:blipFill>
        <p:spPr>
          <a:xfrm>
            <a:off x="0" y="0"/>
            <a:ext cx="12192000" cy="853440"/>
          </a:xfrm>
          <a:prstGeom prst="rect">
            <a:avLst/>
          </a:prstGeom>
        </p:spPr>
      </p:pic>
      <p:sp>
        <p:nvSpPr>
          <p:cNvPr id="8" name="Text Placeholder 3">
            <a:extLst>
              <a:ext uri="{FF2B5EF4-FFF2-40B4-BE49-F238E27FC236}">
                <a16:creationId xmlns:a16="http://schemas.microsoft.com/office/drawing/2014/main" id="{5341B178-C158-4470-8194-53EA8DB470A7}"/>
              </a:ext>
            </a:extLst>
          </p:cNvPr>
          <p:cNvSpPr>
            <a:spLocks noGrp="1"/>
          </p:cNvSpPr>
          <p:nvPr>
            <p:ph type="body" sz="quarter" idx="12" hasCustomPrompt="1"/>
          </p:nvPr>
        </p:nvSpPr>
        <p:spPr>
          <a:xfrm>
            <a:off x="301625" y="1812709"/>
            <a:ext cx="9445752" cy="674480"/>
          </a:xfrm>
        </p:spPr>
        <p:txBody>
          <a:bodyPr/>
          <a:lstStyle>
            <a:lvl1pPr marL="0" indent="0">
              <a:buNone/>
              <a:defRPr i="1">
                <a:solidFill>
                  <a:schemeClr val="bg2"/>
                </a:solidFill>
              </a:defRPr>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E3736458-0E20-4F5C-9A76-F5FA060BEB6E}"/>
              </a:ext>
            </a:extLst>
          </p:cNvPr>
          <p:cNvSpPr>
            <a:spLocks noGrp="1"/>
          </p:cNvSpPr>
          <p:nvPr>
            <p:ph sz="quarter" idx="13"/>
          </p:nvPr>
        </p:nvSpPr>
        <p:spPr>
          <a:xfrm>
            <a:off x="442599" y="2824928"/>
            <a:ext cx="5486400"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a:extLst>
              <a:ext uri="{FF2B5EF4-FFF2-40B4-BE49-F238E27FC236}">
                <a16:creationId xmlns:a16="http://schemas.microsoft.com/office/drawing/2014/main" id="{A9E60B8C-D510-4CE9-AA27-1D34C386B191}"/>
              </a:ext>
            </a:extLst>
          </p:cNvPr>
          <p:cNvSpPr>
            <a:spLocks noGrp="1"/>
          </p:cNvSpPr>
          <p:nvPr>
            <p:ph sz="quarter" idx="14"/>
          </p:nvPr>
        </p:nvSpPr>
        <p:spPr>
          <a:xfrm>
            <a:off x="6246511" y="2824928"/>
            <a:ext cx="5486400"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2502651"/>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 Dark">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A6326-F76A-034A-B684-DCFE683ECDF2}"/>
              </a:ext>
            </a:extLst>
          </p:cNvPr>
          <p:cNvSpPr>
            <a:spLocks noGrp="1"/>
          </p:cNvSpPr>
          <p:nvPr>
            <p:ph idx="1"/>
          </p:nvPr>
        </p:nvSpPr>
        <p:spPr>
          <a:xfrm>
            <a:off x="289934" y="1631025"/>
            <a:ext cx="11318487" cy="453123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EA94213-FB68-4861-82E8-30C6B5A12782}"/>
              </a:ext>
            </a:extLst>
          </p:cNvPr>
          <p:cNvPicPr>
            <a:picLocks noChangeAspect="1"/>
          </p:cNvPicPr>
          <p:nvPr/>
        </p:nvPicPr>
        <p:blipFill>
          <a:blip r:embed="rId2"/>
          <a:stretch>
            <a:fillRect/>
          </a:stretch>
        </p:blipFill>
        <p:spPr>
          <a:xfrm>
            <a:off x="0" y="1843"/>
            <a:ext cx="12192000" cy="853440"/>
          </a:xfrm>
          <a:prstGeom prst="rect">
            <a:avLst/>
          </a:prstGeom>
        </p:spPr>
      </p:pic>
      <p:sp>
        <p:nvSpPr>
          <p:cNvPr id="6" name="Title 1">
            <a:extLst>
              <a:ext uri="{FF2B5EF4-FFF2-40B4-BE49-F238E27FC236}">
                <a16:creationId xmlns:a16="http://schemas.microsoft.com/office/drawing/2014/main" id="{D80F48C6-3449-4554-9862-275380D7A807}"/>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668735701"/>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 Dark">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0AA92-4A69-DF48-B8EE-04FAA217899E}"/>
              </a:ext>
            </a:extLst>
          </p:cNvPr>
          <p:cNvSpPr>
            <a:spLocks noGrp="1"/>
          </p:cNvSpPr>
          <p:nvPr>
            <p:ph sz="half" idx="1"/>
          </p:nvPr>
        </p:nvSpPr>
        <p:spPr>
          <a:xfrm>
            <a:off x="838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9A87DA-25CF-584F-940D-BAA089578F32}"/>
              </a:ext>
            </a:extLst>
          </p:cNvPr>
          <p:cNvSpPr>
            <a:spLocks noGrp="1"/>
          </p:cNvSpPr>
          <p:nvPr>
            <p:ph sz="half" idx="2"/>
          </p:nvPr>
        </p:nvSpPr>
        <p:spPr>
          <a:xfrm>
            <a:off x="6172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8432BD9-B6AB-4B63-9E62-C456CA05F784}"/>
              </a:ext>
            </a:extLst>
          </p:cNvPr>
          <p:cNvPicPr>
            <a:picLocks noChangeAspect="1"/>
          </p:cNvPicPr>
          <p:nvPr/>
        </p:nvPicPr>
        <p:blipFill>
          <a:blip r:embed="rId2"/>
          <a:stretch>
            <a:fillRect/>
          </a:stretch>
        </p:blipFill>
        <p:spPr>
          <a:xfrm>
            <a:off x="0" y="1843"/>
            <a:ext cx="12192000" cy="853440"/>
          </a:xfrm>
          <a:prstGeom prst="rect">
            <a:avLst/>
          </a:prstGeom>
        </p:spPr>
      </p:pic>
      <p:sp>
        <p:nvSpPr>
          <p:cNvPr id="7" name="Title 1">
            <a:extLst>
              <a:ext uri="{FF2B5EF4-FFF2-40B4-BE49-F238E27FC236}">
                <a16:creationId xmlns:a16="http://schemas.microsoft.com/office/drawing/2014/main" id="{D2F83D11-B64C-4A62-842D-5528ED3813DE}"/>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045294474"/>
      </p:ext>
    </p:extLst>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 Dark">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360F1A-C396-A548-8261-6597739F750D}"/>
              </a:ext>
            </a:extLst>
          </p:cNvPr>
          <p:cNvSpPr>
            <a:spLocks noGrp="1"/>
          </p:cNvSpPr>
          <p:nvPr>
            <p:ph type="body" idx="1" hasCustomPrompt="1"/>
          </p:nvPr>
        </p:nvSpPr>
        <p:spPr>
          <a:xfrm>
            <a:off x="838201" y="1661832"/>
            <a:ext cx="5181600" cy="752396"/>
          </a:xfrm>
        </p:spPr>
        <p:txBody>
          <a:bodyPr anchor="ctr"/>
          <a:lstStyle>
            <a:lvl1pPr marL="0" indent="0" algn="ctr">
              <a:buNone/>
              <a:defRPr sz="1800" b="1">
                <a:solidFill>
                  <a:schemeClr val="bg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a:extLst>
              <a:ext uri="{FF2B5EF4-FFF2-40B4-BE49-F238E27FC236}">
                <a16:creationId xmlns:a16="http://schemas.microsoft.com/office/drawing/2014/main" id="{6FDAB97E-BB52-4A47-A324-3CEAC7FB31C9}"/>
              </a:ext>
            </a:extLst>
          </p:cNvPr>
          <p:cNvSpPr>
            <a:spLocks noGrp="1"/>
          </p:cNvSpPr>
          <p:nvPr>
            <p:ph type="body" sz="quarter" idx="3" hasCustomPrompt="1"/>
          </p:nvPr>
        </p:nvSpPr>
        <p:spPr>
          <a:xfrm>
            <a:off x="6172201" y="1661832"/>
            <a:ext cx="5183188" cy="752396"/>
          </a:xfrm>
        </p:spPr>
        <p:txBody>
          <a:bodyPr anchor="ctr"/>
          <a:lstStyle>
            <a:lvl1pPr marL="0" indent="0" algn="ctr">
              <a:buNone/>
              <a:defRPr sz="1800" b="1">
                <a:solidFill>
                  <a:schemeClr val="bg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1" name="Content Placeholder 2">
            <a:extLst>
              <a:ext uri="{FF2B5EF4-FFF2-40B4-BE49-F238E27FC236}">
                <a16:creationId xmlns:a16="http://schemas.microsoft.com/office/drawing/2014/main" id="{FB14BB07-FCA9-474D-A1F8-9852FD4662FB}"/>
              </a:ext>
            </a:extLst>
          </p:cNvPr>
          <p:cNvSpPr>
            <a:spLocks noGrp="1"/>
          </p:cNvSpPr>
          <p:nvPr>
            <p:ph sz="half" idx="10"/>
          </p:nvPr>
        </p:nvSpPr>
        <p:spPr>
          <a:xfrm>
            <a:off x="838200" y="2414228"/>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38060016-D369-4AFD-A2C5-B015D0B52D8D}"/>
              </a:ext>
            </a:extLst>
          </p:cNvPr>
          <p:cNvSpPr>
            <a:spLocks noGrp="1"/>
          </p:cNvSpPr>
          <p:nvPr>
            <p:ph sz="half" idx="2"/>
          </p:nvPr>
        </p:nvSpPr>
        <p:spPr>
          <a:xfrm>
            <a:off x="6172200" y="2414228"/>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21C4C151-D459-4633-9680-11CED63D6818}"/>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F520275E-911D-4C4F-A7C0-C1765A663181}"/>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3075698769"/>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 Dark">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8F9F59-8195-4DF6-8778-9005D5239518}"/>
              </a:ext>
            </a:extLst>
          </p:cNvPr>
          <p:cNvPicPr>
            <a:picLocks noChangeAspect="1"/>
          </p:cNvPicPr>
          <p:nvPr/>
        </p:nvPicPr>
        <p:blipFill>
          <a:blip r:embed="rId2"/>
          <a:stretch>
            <a:fillRect/>
          </a:stretch>
        </p:blipFill>
        <p:spPr>
          <a:xfrm>
            <a:off x="0" y="1843"/>
            <a:ext cx="12192000" cy="853440"/>
          </a:xfrm>
          <a:prstGeom prst="rect">
            <a:avLst/>
          </a:prstGeom>
        </p:spPr>
      </p:pic>
      <p:sp>
        <p:nvSpPr>
          <p:cNvPr id="5" name="Title 1">
            <a:extLst>
              <a:ext uri="{FF2B5EF4-FFF2-40B4-BE49-F238E27FC236}">
                <a16:creationId xmlns:a16="http://schemas.microsoft.com/office/drawing/2014/main" id="{9569EC35-E689-44A5-983B-0A587E411FFC}"/>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703177719"/>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Mesh">
    <p:bg>
      <p:bgPr>
        <a:solidFill>
          <a:schemeClr val="bg1"/>
        </a:solidFill>
        <a:effectLst/>
      </p:bgPr>
    </p:bg>
    <p:spTree>
      <p:nvGrpSpPr>
        <p:cNvPr id="1" name=""/>
        <p:cNvGrpSpPr/>
        <p:nvPr/>
      </p:nvGrpSpPr>
      <p:grpSpPr>
        <a:xfrm>
          <a:off x="0" y="0"/>
          <a:ext cx="0" cy="0"/>
          <a:chOff x="0" y="0"/>
          <a:chExt cx="0" cy="0"/>
        </a:xfrm>
      </p:grpSpPr>
      <p:pic>
        <p:nvPicPr>
          <p:cNvPr id="10" name="Picture 9" descr="Triangular abstract background">
            <a:extLst>
              <a:ext uri="{FF2B5EF4-FFF2-40B4-BE49-F238E27FC236}">
                <a16:creationId xmlns:a16="http://schemas.microsoft.com/office/drawing/2014/main" id="{4A78F3ED-580D-48A6-85F9-FEEC9B3409EE}"/>
              </a:ext>
            </a:extLst>
          </p:cNvPr>
          <p:cNvPicPr>
            <a:picLocks noChangeAspect="1"/>
          </p:cNvPicPr>
          <p:nvPr/>
        </p:nvPicPr>
        <p:blipFill>
          <a:blip r:embed="rId2"/>
          <a:srcRect/>
          <a:stretch/>
        </p:blipFill>
        <p:spPr>
          <a:xfrm>
            <a:off x="2" y="589361"/>
            <a:ext cx="12191999" cy="6268641"/>
          </a:xfrm>
          <a:prstGeom prst="rect">
            <a:avLst/>
          </a:prstGeom>
        </p:spPr>
      </p:pic>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ln>
                  <a:solidFill>
                    <a:schemeClr val="tx2"/>
                  </a:solidFill>
                </a:ln>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b="1">
                <a:ln>
                  <a:noFill/>
                </a:ln>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3"/>
          <a:stretch>
            <a:fillRect/>
          </a:stretch>
        </p:blipFill>
        <p:spPr>
          <a:xfrm>
            <a:off x="0" y="1843"/>
            <a:ext cx="12192000" cy="853440"/>
          </a:xfrm>
          <a:prstGeom prst="rect">
            <a:avLst/>
          </a:prstGeom>
        </p:spPr>
      </p:pic>
    </p:spTree>
    <p:extLst>
      <p:ext uri="{BB962C8B-B14F-4D97-AF65-F5344CB8AC3E}">
        <p14:creationId xmlns:p14="http://schemas.microsoft.com/office/powerpoint/2010/main" val="1860939429"/>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 Dark">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DE1306-73E3-4878-8F26-F6ABB3A7DF1F}"/>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4032917505"/>
      </p:ext>
    </p:extLst>
  </p:cSld>
  <p:clrMapOvr>
    <a:masterClrMapping/>
  </p:clrMapOvr>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Only - Dark">
    <p:bg>
      <p:bgPr>
        <a:solidFill>
          <a:schemeClr val="tx2"/>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61732D9-B9F3-4272-9402-0798F301BFC8}"/>
              </a:ext>
            </a:extLst>
          </p:cNvPr>
          <p:cNvSpPr>
            <a:spLocks noGrp="1"/>
          </p:cNvSpPr>
          <p:nvPr>
            <p:ph sz="quarter" idx="10"/>
          </p:nvPr>
        </p:nvSpPr>
        <p:spPr>
          <a:xfrm>
            <a:off x="0" y="0"/>
            <a:ext cx="12192000" cy="6858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6801749"/>
      </p:ext>
    </p:extLst>
  </p:cSld>
  <p:clrMapOvr>
    <a:masterClrMapping/>
  </p:clrMapOvr>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6776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682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1A5-F252-2845-BA8F-55FE73E138B1}"/>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CE469A-31E3-C84A-8E13-DAD72F0B2B0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09E4A665-2C97-4937-8BA9-BCDBE91BDE60}"/>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102452865"/>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subheading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E132-7E85-214B-829D-F3AA1C133B4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F470F460-DAA5-AC42-A14C-C55842C4300A}"/>
              </a:ext>
            </a:extLst>
          </p:cNvPr>
          <p:cNvPicPr>
            <a:picLocks noChangeAspect="1"/>
          </p:cNvPicPr>
          <p:nvPr/>
        </p:nvPicPr>
        <p:blipFill>
          <a:blip r:embed="rId2"/>
          <a:stretch>
            <a:fillRect/>
          </a:stretch>
        </p:blipFill>
        <p:spPr>
          <a:xfrm>
            <a:off x="0" y="1843"/>
            <a:ext cx="12192000" cy="853440"/>
          </a:xfrm>
          <a:prstGeom prst="rect">
            <a:avLst/>
          </a:prstGeom>
        </p:spPr>
      </p:pic>
      <p:sp>
        <p:nvSpPr>
          <p:cNvPr id="4" name="Text Placeholder 3">
            <a:extLst>
              <a:ext uri="{FF2B5EF4-FFF2-40B4-BE49-F238E27FC236}">
                <a16:creationId xmlns:a16="http://schemas.microsoft.com/office/drawing/2014/main" id="{12794B89-0E0D-47D7-B078-9C9494A29407}"/>
              </a:ext>
            </a:extLst>
          </p:cNvPr>
          <p:cNvSpPr>
            <a:spLocks noGrp="1"/>
          </p:cNvSpPr>
          <p:nvPr>
            <p:ph type="body" sz="quarter" idx="12" hasCustomPrompt="1"/>
          </p:nvPr>
        </p:nvSpPr>
        <p:spPr>
          <a:xfrm>
            <a:off x="301625" y="1812709"/>
            <a:ext cx="9445752" cy="674480"/>
          </a:xfrm>
        </p:spPr>
        <p:txBody>
          <a:bodyPr/>
          <a:lstStyle>
            <a:lvl1pPr marL="0" indent="0">
              <a:buNone/>
              <a:defRPr i="1"/>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54F942B0-72C7-460E-9C86-8822C5DD25EA}"/>
              </a:ext>
            </a:extLst>
          </p:cNvPr>
          <p:cNvSpPr>
            <a:spLocks noGrp="1"/>
          </p:cNvSpPr>
          <p:nvPr>
            <p:ph sz="quarter" idx="13"/>
          </p:nvPr>
        </p:nvSpPr>
        <p:spPr>
          <a:xfrm>
            <a:off x="362712" y="2824928"/>
            <a:ext cx="1146657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6326411"/>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ith subheading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E132-7E85-214B-829D-F3AA1C133B4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F470F460-DAA5-AC42-A14C-C55842C4300A}"/>
              </a:ext>
            </a:extLst>
          </p:cNvPr>
          <p:cNvPicPr>
            <a:picLocks noChangeAspect="1"/>
          </p:cNvPicPr>
          <p:nvPr/>
        </p:nvPicPr>
        <p:blipFill>
          <a:blip r:embed="rId2"/>
          <a:stretch>
            <a:fillRect/>
          </a:stretch>
        </p:blipFill>
        <p:spPr>
          <a:xfrm>
            <a:off x="0" y="1843"/>
            <a:ext cx="12192000" cy="853440"/>
          </a:xfrm>
          <a:prstGeom prst="rect">
            <a:avLst/>
          </a:prstGeom>
        </p:spPr>
      </p:pic>
      <p:sp>
        <p:nvSpPr>
          <p:cNvPr id="4" name="Text Placeholder 3">
            <a:extLst>
              <a:ext uri="{FF2B5EF4-FFF2-40B4-BE49-F238E27FC236}">
                <a16:creationId xmlns:a16="http://schemas.microsoft.com/office/drawing/2014/main" id="{12794B89-0E0D-47D7-B078-9C9494A29407}"/>
              </a:ext>
            </a:extLst>
          </p:cNvPr>
          <p:cNvSpPr>
            <a:spLocks noGrp="1"/>
          </p:cNvSpPr>
          <p:nvPr>
            <p:ph type="body" sz="quarter" idx="12" hasCustomPrompt="1"/>
          </p:nvPr>
        </p:nvSpPr>
        <p:spPr>
          <a:xfrm>
            <a:off x="301625" y="1812709"/>
            <a:ext cx="9445752" cy="674480"/>
          </a:xfrm>
        </p:spPr>
        <p:txBody>
          <a:bodyPr/>
          <a:lstStyle>
            <a:lvl1pPr marL="0" indent="0">
              <a:buNone/>
              <a:defRPr i="1"/>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54F942B0-72C7-460E-9C86-8822C5DD25EA}"/>
              </a:ext>
            </a:extLst>
          </p:cNvPr>
          <p:cNvSpPr>
            <a:spLocks noGrp="1"/>
          </p:cNvSpPr>
          <p:nvPr>
            <p:ph sz="quarter" idx="13"/>
          </p:nvPr>
        </p:nvSpPr>
        <p:spPr>
          <a:xfrm>
            <a:off x="462775" y="2824928"/>
            <a:ext cx="5486400"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a:extLst>
              <a:ext uri="{FF2B5EF4-FFF2-40B4-BE49-F238E27FC236}">
                <a16:creationId xmlns:a16="http://schemas.microsoft.com/office/drawing/2014/main" id="{16D1643A-432B-4379-B0CE-C90FE47E5D71}"/>
              </a:ext>
            </a:extLst>
          </p:cNvPr>
          <p:cNvSpPr>
            <a:spLocks noGrp="1"/>
          </p:cNvSpPr>
          <p:nvPr>
            <p:ph sz="quarter" idx="14"/>
          </p:nvPr>
        </p:nvSpPr>
        <p:spPr>
          <a:xfrm>
            <a:off x="6222083" y="2824928"/>
            <a:ext cx="5486400"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9269373"/>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A6326-F76A-034A-B684-DCFE683ECDF2}"/>
              </a:ext>
            </a:extLst>
          </p:cNvPr>
          <p:cNvSpPr>
            <a:spLocks noGrp="1"/>
          </p:cNvSpPr>
          <p:nvPr>
            <p:ph idx="1"/>
          </p:nvPr>
        </p:nvSpPr>
        <p:spPr>
          <a:xfrm>
            <a:off x="289934" y="1631027"/>
            <a:ext cx="11318487" cy="4531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4EA345F-E11E-467B-B46F-1FF4491F89B0}"/>
              </a:ext>
            </a:extLst>
          </p:cNvPr>
          <p:cNvPicPr>
            <a:picLocks noChangeAspect="1"/>
          </p:cNvPicPr>
          <p:nvPr/>
        </p:nvPicPr>
        <p:blipFill>
          <a:blip r:embed="rId2"/>
          <a:stretch>
            <a:fillRect/>
          </a:stretch>
        </p:blipFill>
        <p:spPr>
          <a:xfrm>
            <a:off x="0" y="1843"/>
            <a:ext cx="12192000" cy="853440"/>
          </a:xfrm>
          <a:prstGeom prst="rect">
            <a:avLst/>
          </a:prstGeom>
        </p:spPr>
      </p:pic>
      <p:sp>
        <p:nvSpPr>
          <p:cNvPr id="6" name="Title 1">
            <a:extLst>
              <a:ext uri="{FF2B5EF4-FFF2-40B4-BE49-F238E27FC236}">
                <a16:creationId xmlns:a16="http://schemas.microsoft.com/office/drawing/2014/main" id="{59D3719A-9D76-4135-AE5C-14BBB71D0AB1}"/>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1031219127"/>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0AA92-4A69-DF48-B8EE-04FAA21789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9A87DA-25CF-584F-940D-BAA089578F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01E0B45-006F-4FEC-B865-C8D9D4592390}"/>
              </a:ext>
            </a:extLst>
          </p:cNvPr>
          <p:cNvPicPr>
            <a:picLocks noChangeAspect="1"/>
          </p:cNvPicPr>
          <p:nvPr/>
        </p:nvPicPr>
        <p:blipFill>
          <a:blip r:embed="rId2"/>
          <a:stretch>
            <a:fillRect/>
          </a:stretch>
        </p:blipFill>
        <p:spPr>
          <a:xfrm>
            <a:off x="0" y="1843"/>
            <a:ext cx="12192000" cy="853440"/>
          </a:xfrm>
          <a:prstGeom prst="rect">
            <a:avLst/>
          </a:prstGeom>
        </p:spPr>
      </p:pic>
      <p:sp>
        <p:nvSpPr>
          <p:cNvPr id="7" name="Title 1">
            <a:extLst>
              <a:ext uri="{FF2B5EF4-FFF2-40B4-BE49-F238E27FC236}">
                <a16:creationId xmlns:a16="http://schemas.microsoft.com/office/drawing/2014/main" id="{2279F298-342F-4602-9BE3-AD54287E4DD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783077910"/>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 Ligh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360F1A-C396-A548-8261-6597739F750D}"/>
              </a:ext>
            </a:extLst>
          </p:cNvPr>
          <p:cNvSpPr>
            <a:spLocks noGrp="1"/>
          </p:cNvSpPr>
          <p:nvPr>
            <p:ph type="body" idx="1" hasCustomPrompt="1"/>
          </p:nvPr>
        </p:nvSpPr>
        <p:spPr>
          <a:xfrm>
            <a:off x="838201" y="1640869"/>
            <a:ext cx="5181600" cy="752396"/>
          </a:xfrm>
        </p:spPr>
        <p:txBody>
          <a:bodyPr anchor="ct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a:extLst>
              <a:ext uri="{FF2B5EF4-FFF2-40B4-BE49-F238E27FC236}">
                <a16:creationId xmlns:a16="http://schemas.microsoft.com/office/drawing/2014/main" id="{6FDAB97E-BB52-4A47-A324-3CEAC7FB31C9}"/>
              </a:ext>
            </a:extLst>
          </p:cNvPr>
          <p:cNvSpPr>
            <a:spLocks noGrp="1"/>
          </p:cNvSpPr>
          <p:nvPr>
            <p:ph type="body" sz="quarter" idx="3" hasCustomPrompt="1"/>
          </p:nvPr>
        </p:nvSpPr>
        <p:spPr>
          <a:xfrm>
            <a:off x="6172201" y="1640869"/>
            <a:ext cx="5183188" cy="752396"/>
          </a:xfrm>
        </p:spPr>
        <p:txBody>
          <a:bodyPr anchor="ct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1" name="Content Placeholder 2">
            <a:extLst>
              <a:ext uri="{FF2B5EF4-FFF2-40B4-BE49-F238E27FC236}">
                <a16:creationId xmlns:a16="http://schemas.microsoft.com/office/drawing/2014/main" id="{FB14BB07-FCA9-474D-A1F8-9852FD4662FB}"/>
              </a:ext>
            </a:extLst>
          </p:cNvPr>
          <p:cNvSpPr>
            <a:spLocks noGrp="1"/>
          </p:cNvSpPr>
          <p:nvPr>
            <p:ph sz="half" idx="10"/>
          </p:nvPr>
        </p:nvSpPr>
        <p:spPr>
          <a:xfrm>
            <a:off x="838200" y="239326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38060016-D369-4AFD-A2C5-B015D0B52D8D}"/>
              </a:ext>
            </a:extLst>
          </p:cNvPr>
          <p:cNvSpPr>
            <a:spLocks noGrp="1"/>
          </p:cNvSpPr>
          <p:nvPr>
            <p:ph sz="half" idx="2"/>
          </p:nvPr>
        </p:nvSpPr>
        <p:spPr>
          <a:xfrm>
            <a:off x="6172200" y="239326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A30D027D-446F-46FB-8F92-35B73D452D90}"/>
              </a:ext>
            </a:extLst>
          </p:cNvPr>
          <p:cNvPicPr>
            <a:picLocks noChangeAspect="1"/>
          </p:cNvPicPr>
          <p:nvPr/>
        </p:nvPicPr>
        <p:blipFill>
          <a:blip r:embed="rId2"/>
          <a:stretch>
            <a:fillRect/>
          </a:stretch>
        </p:blipFill>
        <p:spPr>
          <a:xfrm>
            <a:off x="0" y="1843"/>
            <a:ext cx="12192000" cy="853440"/>
          </a:xfrm>
          <a:prstGeom prst="rect">
            <a:avLst/>
          </a:prstGeom>
        </p:spPr>
      </p:pic>
      <p:sp>
        <p:nvSpPr>
          <p:cNvPr id="9" name="Title 1">
            <a:extLst>
              <a:ext uri="{FF2B5EF4-FFF2-40B4-BE49-F238E27FC236}">
                <a16:creationId xmlns:a16="http://schemas.microsoft.com/office/drawing/2014/main" id="{73C4BE57-6943-4290-93F3-25A69DF5D650}"/>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293074108"/>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 Ligh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C71AC6-F181-4269-982A-7E94C8DDA399}"/>
              </a:ext>
            </a:extLst>
          </p:cNvPr>
          <p:cNvPicPr>
            <a:picLocks noChangeAspect="1"/>
          </p:cNvPicPr>
          <p:nvPr/>
        </p:nvPicPr>
        <p:blipFill>
          <a:blip r:embed="rId2"/>
          <a:stretch>
            <a:fillRect/>
          </a:stretch>
        </p:blipFill>
        <p:spPr>
          <a:xfrm>
            <a:off x="0" y="1843"/>
            <a:ext cx="12192000" cy="853440"/>
          </a:xfrm>
          <a:prstGeom prst="rect">
            <a:avLst/>
          </a:prstGeom>
        </p:spPr>
      </p:pic>
      <p:sp>
        <p:nvSpPr>
          <p:cNvPr id="5" name="Title 1">
            <a:extLst>
              <a:ext uri="{FF2B5EF4-FFF2-40B4-BE49-F238E27FC236}">
                <a16:creationId xmlns:a16="http://schemas.microsoft.com/office/drawing/2014/main" id="{C5B49B37-C35A-429A-BC6C-EF17B504A4F0}"/>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886961993"/>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B535A-DCDD-664B-8AD7-CC1476DC9A8D}"/>
              </a:ext>
            </a:extLst>
          </p:cNvPr>
          <p:cNvSpPr>
            <a:spLocks noGrp="1"/>
          </p:cNvSpPr>
          <p:nvPr>
            <p:ph type="title"/>
          </p:nvPr>
        </p:nvSpPr>
        <p:spPr>
          <a:xfrm>
            <a:off x="470209" y="387429"/>
            <a:ext cx="11238571"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F85204-4910-444A-B869-264E674EF1E1}"/>
              </a:ext>
            </a:extLst>
          </p:cNvPr>
          <p:cNvSpPr>
            <a:spLocks noGrp="1"/>
          </p:cNvSpPr>
          <p:nvPr>
            <p:ph type="body" idx="1"/>
          </p:nvPr>
        </p:nvSpPr>
        <p:spPr>
          <a:xfrm>
            <a:off x="470210" y="1430215"/>
            <a:ext cx="11238569"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191974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 id="2147483900" r:id="rId21"/>
    <p:sldLayoutId id="2147483901" r:id="rId22"/>
    <p:sldLayoutId id="2147483902" r:id="rId23"/>
  </p:sldLayoutIdLst>
  <p:hf sldNum="0" hdr="0" ftr="0"/>
  <p:txStyles>
    <p:titleStyle>
      <a:lvl1pPr algn="l" defTabSz="685800" rtl="0" eaLnBrk="1" latinLnBrk="0" hangingPunct="1">
        <a:lnSpc>
          <a:spcPct val="90000"/>
        </a:lnSpc>
        <a:spcBef>
          <a:spcPct val="0"/>
        </a:spcBef>
        <a:buNone/>
        <a:defRPr sz="3300" kern="1200">
          <a:solidFill>
            <a:schemeClr val="tx1">
              <a:lumMod val="85000"/>
              <a:lumOff val="1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tx1">
              <a:lumMod val="85000"/>
              <a:lumOff val="15000"/>
            </a:schemeClr>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lumMod val="85000"/>
              <a:lumOff val="15000"/>
            </a:schemeClr>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lumMod val="85000"/>
              <a:lumOff val="15000"/>
            </a:schemeClr>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lumMod val="85000"/>
              <a:lumOff val="15000"/>
            </a:schemeClr>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lumMod val="85000"/>
              <a:lumOff val="15000"/>
            </a:schemeClr>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18.png"/><Relationship Id="rId2" Type="http://schemas.openxmlformats.org/officeDocument/2006/relationships/image" Target="../media/image49.png"/><Relationship Id="rId1" Type="http://schemas.openxmlformats.org/officeDocument/2006/relationships/slideLayout" Target="../slideLayouts/slideLayout10.xml"/><Relationship Id="rId6" Type="http://schemas.openxmlformats.org/officeDocument/2006/relationships/image" Target="../media/image53.png"/><Relationship Id="rId11" Type="http://schemas.openxmlformats.org/officeDocument/2006/relationships/image" Target="../media/image19.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61.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0.xml"/><Relationship Id="rId4" Type="http://schemas.openxmlformats.org/officeDocument/2006/relationships/image" Target="../media/image68.png"/></Relationships>
</file>

<file path=ppt/slides/_rels/slide1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10.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0.xml"/><Relationship Id="rId5" Type="http://schemas.openxmlformats.org/officeDocument/2006/relationships/image" Target="../media/image80.png"/><Relationship Id="rId4" Type="http://schemas.openxmlformats.org/officeDocument/2006/relationships/image" Target="../media/image79.png"/></Relationships>
</file>

<file path=ppt/slides/_rels/slide21.xml.rels><?xml version="1.0" encoding="UTF-8" standalone="yes"?>
<Relationships xmlns="http://schemas.openxmlformats.org/package/2006/relationships"><Relationship Id="rId26" Type="http://schemas.openxmlformats.org/officeDocument/2006/relationships/oleObject" Target="../embeddings/oleObject46.bin"/><Relationship Id="rId21" Type="http://schemas.openxmlformats.org/officeDocument/2006/relationships/oleObject" Target="../embeddings/oleObject41.bin"/><Relationship Id="rId42" Type="http://schemas.openxmlformats.org/officeDocument/2006/relationships/image" Target="../media/image91.wmf"/><Relationship Id="rId47" Type="http://schemas.openxmlformats.org/officeDocument/2006/relationships/oleObject" Target="../embeddings/oleObject61.bin"/><Relationship Id="rId63" Type="http://schemas.openxmlformats.org/officeDocument/2006/relationships/image" Target="../media/image96.png"/><Relationship Id="rId68" Type="http://schemas.openxmlformats.org/officeDocument/2006/relationships/oleObject" Target="../embeddings/oleObject78.bin"/><Relationship Id="rId16" Type="http://schemas.openxmlformats.org/officeDocument/2006/relationships/image" Target="../media/image84.wmf"/><Relationship Id="rId11" Type="http://schemas.openxmlformats.org/officeDocument/2006/relationships/oleObject" Target="../embeddings/oleObject36.bin"/><Relationship Id="rId32" Type="http://schemas.openxmlformats.org/officeDocument/2006/relationships/image" Target="../media/image89.wmf"/><Relationship Id="rId37" Type="http://schemas.openxmlformats.org/officeDocument/2006/relationships/oleObject" Target="../embeddings/oleObject53.bin"/><Relationship Id="rId53" Type="http://schemas.openxmlformats.org/officeDocument/2006/relationships/image" Target="../media/image94.png"/><Relationship Id="rId58" Type="http://schemas.openxmlformats.org/officeDocument/2006/relationships/oleObject" Target="../embeddings/oleObject70.bin"/><Relationship Id="rId74" Type="http://schemas.openxmlformats.org/officeDocument/2006/relationships/oleObject" Target="../embeddings/oleObject82.bin"/><Relationship Id="rId79" Type="http://schemas.openxmlformats.org/officeDocument/2006/relationships/oleObject" Target="../embeddings/oleObject87.bin"/><Relationship Id="rId5" Type="http://schemas.openxmlformats.org/officeDocument/2006/relationships/oleObject" Target="../embeddings/oleObject33.bin"/><Relationship Id="rId61" Type="http://schemas.openxmlformats.org/officeDocument/2006/relationships/oleObject" Target="../embeddings/oleObject73.bin"/><Relationship Id="rId82" Type="http://schemas.openxmlformats.org/officeDocument/2006/relationships/image" Target="../media/image99.wmf"/><Relationship Id="rId19" Type="http://schemas.openxmlformats.org/officeDocument/2006/relationships/image" Target="../media/image86.png"/><Relationship Id="rId14" Type="http://schemas.openxmlformats.org/officeDocument/2006/relationships/image" Target="../media/image83.wmf"/><Relationship Id="rId22" Type="http://schemas.openxmlformats.org/officeDocument/2006/relationships/oleObject" Target="../embeddings/oleObject42.bin"/><Relationship Id="rId27" Type="http://schemas.openxmlformats.org/officeDocument/2006/relationships/oleObject" Target="../embeddings/oleObject47.bin"/><Relationship Id="rId30" Type="http://schemas.openxmlformats.org/officeDocument/2006/relationships/image" Target="../media/image88.wmf"/><Relationship Id="rId35" Type="http://schemas.openxmlformats.org/officeDocument/2006/relationships/oleObject" Target="../embeddings/oleObject51.bin"/><Relationship Id="rId43" Type="http://schemas.openxmlformats.org/officeDocument/2006/relationships/image" Target="../media/image92.png"/><Relationship Id="rId48" Type="http://schemas.openxmlformats.org/officeDocument/2006/relationships/oleObject" Target="../embeddings/oleObject62.bin"/><Relationship Id="rId56" Type="http://schemas.openxmlformats.org/officeDocument/2006/relationships/oleObject" Target="../embeddings/oleObject68.bin"/><Relationship Id="rId64" Type="http://schemas.openxmlformats.org/officeDocument/2006/relationships/oleObject" Target="../embeddings/oleObject74.bin"/><Relationship Id="rId69" Type="http://schemas.openxmlformats.org/officeDocument/2006/relationships/oleObject" Target="../embeddings/oleObject79.bin"/><Relationship Id="rId77" Type="http://schemas.openxmlformats.org/officeDocument/2006/relationships/oleObject" Target="../embeddings/oleObject85.bin"/><Relationship Id="rId8" Type="http://schemas.openxmlformats.org/officeDocument/2006/relationships/image" Target="../media/image28.wmf"/><Relationship Id="rId51" Type="http://schemas.openxmlformats.org/officeDocument/2006/relationships/oleObject" Target="../embeddings/oleObject65.bin"/><Relationship Id="rId72" Type="http://schemas.openxmlformats.org/officeDocument/2006/relationships/image" Target="../media/image97.wmf"/><Relationship Id="rId80" Type="http://schemas.openxmlformats.org/officeDocument/2006/relationships/oleObject" Target="../embeddings/oleObject88.bin"/><Relationship Id="rId3" Type="http://schemas.openxmlformats.org/officeDocument/2006/relationships/oleObject" Target="../embeddings/oleObject32.bin"/><Relationship Id="rId12" Type="http://schemas.openxmlformats.org/officeDocument/2006/relationships/image" Target="../media/image82.wmf"/><Relationship Id="rId17" Type="http://schemas.openxmlformats.org/officeDocument/2006/relationships/oleObject" Target="../embeddings/oleObject39.bin"/><Relationship Id="rId25" Type="http://schemas.openxmlformats.org/officeDocument/2006/relationships/oleObject" Target="../embeddings/oleObject45.bin"/><Relationship Id="rId33" Type="http://schemas.openxmlformats.org/officeDocument/2006/relationships/image" Target="../media/image90.png"/><Relationship Id="rId38" Type="http://schemas.openxmlformats.org/officeDocument/2006/relationships/oleObject" Target="../embeddings/oleObject54.bin"/><Relationship Id="rId46" Type="http://schemas.openxmlformats.org/officeDocument/2006/relationships/oleObject" Target="../embeddings/oleObject60.bin"/><Relationship Id="rId59" Type="http://schemas.openxmlformats.org/officeDocument/2006/relationships/oleObject" Target="../embeddings/oleObject71.bin"/><Relationship Id="rId67" Type="http://schemas.openxmlformats.org/officeDocument/2006/relationships/oleObject" Target="../embeddings/oleObject77.bin"/><Relationship Id="rId20" Type="http://schemas.openxmlformats.org/officeDocument/2006/relationships/oleObject" Target="../embeddings/oleObject40.bin"/><Relationship Id="rId41" Type="http://schemas.openxmlformats.org/officeDocument/2006/relationships/oleObject" Target="../embeddings/oleObject57.bin"/><Relationship Id="rId54" Type="http://schemas.openxmlformats.org/officeDocument/2006/relationships/oleObject" Target="../embeddings/oleObject66.bin"/><Relationship Id="rId62" Type="http://schemas.openxmlformats.org/officeDocument/2006/relationships/image" Target="../media/image95.wmf"/><Relationship Id="rId70" Type="http://schemas.openxmlformats.org/officeDocument/2006/relationships/oleObject" Target="../embeddings/oleObject80.bin"/><Relationship Id="rId75" Type="http://schemas.openxmlformats.org/officeDocument/2006/relationships/oleObject" Target="../embeddings/oleObject83.bin"/><Relationship Id="rId1" Type="http://schemas.openxmlformats.org/officeDocument/2006/relationships/slideLayout" Target="../slideLayouts/slideLayout10.xml"/><Relationship Id="rId6" Type="http://schemas.openxmlformats.org/officeDocument/2006/relationships/image" Target="../media/image30.wmf"/><Relationship Id="rId15" Type="http://schemas.openxmlformats.org/officeDocument/2006/relationships/oleObject" Target="../embeddings/oleObject38.bin"/><Relationship Id="rId23" Type="http://schemas.openxmlformats.org/officeDocument/2006/relationships/oleObject" Target="../embeddings/oleObject43.bin"/><Relationship Id="rId28" Type="http://schemas.openxmlformats.org/officeDocument/2006/relationships/image" Target="../media/image87.wmf"/><Relationship Id="rId36" Type="http://schemas.openxmlformats.org/officeDocument/2006/relationships/oleObject" Target="../embeddings/oleObject52.bin"/><Relationship Id="rId49" Type="http://schemas.openxmlformats.org/officeDocument/2006/relationships/oleObject" Target="../embeddings/oleObject63.bin"/><Relationship Id="rId57" Type="http://schemas.openxmlformats.org/officeDocument/2006/relationships/oleObject" Target="../embeddings/oleObject69.bin"/><Relationship Id="rId10" Type="http://schemas.openxmlformats.org/officeDocument/2006/relationships/image" Target="../media/image29.wmf"/><Relationship Id="rId31" Type="http://schemas.openxmlformats.org/officeDocument/2006/relationships/oleObject" Target="../embeddings/oleObject49.bin"/><Relationship Id="rId44" Type="http://schemas.openxmlformats.org/officeDocument/2006/relationships/oleObject" Target="../embeddings/oleObject58.bin"/><Relationship Id="rId52" Type="http://schemas.openxmlformats.org/officeDocument/2006/relationships/image" Target="../media/image93.wmf"/><Relationship Id="rId60" Type="http://schemas.openxmlformats.org/officeDocument/2006/relationships/oleObject" Target="../embeddings/oleObject72.bin"/><Relationship Id="rId65" Type="http://schemas.openxmlformats.org/officeDocument/2006/relationships/oleObject" Target="../embeddings/oleObject75.bin"/><Relationship Id="rId73" Type="http://schemas.openxmlformats.org/officeDocument/2006/relationships/image" Target="../media/image98.png"/><Relationship Id="rId78" Type="http://schemas.openxmlformats.org/officeDocument/2006/relationships/oleObject" Target="../embeddings/oleObject86.bin"/><Relationship Id="rId81" Type="http://schemas.openxmlformats.org/officeDocument/2006/relationships/oleObject" Target="../embeddings/oleObject89.bin"/><Relationship Id="rId4" Type="http://schemas.openxmlformats.org/officeDocument/2006/relationships/image" Target="../media/image26.wmf"/><Relationship Id="rId9" Type="http://schemas.openxmlformats.org/officeDocument/2006/relationships/oleObject" Target="../embeddings/oleObject35.bin"/><Relationship Id="rId13" Type="http://schemas.openxmlformats.org/officeDocument/2006/relationships/oleObject" Target="../embeddings/oleObject37.bin"/><Relationship Id="rId18" Type="http://schemas.openxmlformats.org/officeDocument/2006/relationships/image" Target="../media/image85.wmf"/><Relationship Id="rId39" Type="http://schemas.openxmlformats.org/officeDocument/2006/relationships/oleObject" Target="../embeddings/oleObject55.bin"/><Relationship Id="rId34" Type="http://schemas.openxmlformats.org/officeDocument/2006/relationships/oleObject" Target="../embeddings/oleObject50.bin"/><Relationship Id="rId50" Type="http://schemas.openxmlformats.org/officeDocument/2006/relationships/oleObject" Target="../embeddings/oleObject64.bin"/><Relationship Id="rId55" Type="http://schemas.openxmlformats.org/officeDocument/2006/relationships/oleObject" Target="../embeddings/oleObject67.bin"/><Relationship Id="rId76" Type="http://schemas.openxmlformats.org/officeDocument/2006/relationships/oleObject" Target="../embeddings/oleObject84.bin"/><Relationship Id="rId7" Type="http://schemas.openxmlformats.org/officeDocument/2006/relationships/oleObject" Target="../embeddings/oleObject34.bin"/><Relationship Id="rId71" Type="http://schemas.openxmlformats.org/officeDocument/2006/relationships/oleObject" Target="../embeddings/oleObject81.bin"/><Relationship Id="rId2" Type="http://schemas.openxmlformats.org/officeDocument/2006/relationships/image" Target="../media/image81.png"/><Relationship Id="rId29" Type="http://schemas.openxmlformats.org/officeDocument/2006/relationships/oleObject" Target="../embeddings/oleObject48.bin"/><Relationship Id="rId24" Type="http://schemas.openxmlformats.org/officeDocument/2006/relationships/oleObject" Target="../embeddings/oleObject44.bin"/><Relationship Id="rId40" Type="http://schemas.openxmlformats.org/officeDocument/2006/relationships/oleObject" Target="../embeddings/oleObject56.bin"/><Relationship Id="rId45" Type="http://schemas.openxmlformats.org/officeDocument/2006/relationships/oleObject" Target="../embeddings/oleObject59.bin"/><Relationship Id="rId66" Type="http://schemas.openxmlformats.org/officeDocument/2006/relationships/oleObject" Target="../embeddings/oleObject76.bin"/></Relationships>
</file>

<file path=ppt/slides/_rels/slide2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0.xml"/><Relationship Id="rId5" Type="http://schemas.openxmlformats.org/officeDocument/2006/relationships/image" Target="../media/image69.png"/><Relationship Id="rId4" Type="http://schemas.openxmlformats.org/officeDocument/2006/relationships/image" Target="../media/image102.png"/></Relationships>
</file>

<file path=ppt/slides/_rels/slide23.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3.pn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12.png"/><Relationship Id="rId2" Type="http://schemas.openxmlformats.org/officeDocument/2006/relationships/image" Target="../media/image103.png"/><Relationship Id="rId1" Type="http://schemas.openxmlformats.org/officeDocument/2006/relationships/slideLayout" Target="../slideLayouts/slideLayout10.xml"/><Relationship Id="rId6" Type="http://schemas.openxmlformats.org/officeDocument/2006/relationships/image" Target="../media/image107.png"/><Relationship Id="rId11" Type="http://schemas.openxmlformats.org/officeDocument/2006/relationships/image" Target="../media/image76.png"/><Relationship Id="rId5" Type="http://schemas.openxmlformats.org/officeDocument/2006/relationships/image" Target="../media/image106.png"/><Relationship Id="rId15" Type="http://schemas.openxmlformats.org/officeDocument/2006/relationships/image" Target="../media/image115.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 Id="rId14" Type="http://schemas.openxmlformats.org/officeDocument/2006/relationships/image" Target="../media/image114.png"/></Relationships>
</file>

<file path=ppt/slides/_rels/slide24.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image" Target="../media/image116.png"/><Relationship Id="rId1" Type="http://schemas.openxmlformats.org/officeDocument/2006/relationships/slideLayout" Target="../slideLayouts/slideLayout10.xml"/><Relationship Id="rId6" Type="http://schemas.openxmlformats.org/officeDocument/2006/relationships/image" Target="../media/image120.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25.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image" Target="../media/image125.png"/><Relationship Id="rId1" Type="http://schemas.openxmlformats.org/officeDocument/2006/relationships/slideLayout" Target="../slideLayouts/slideLayout10.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2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5.png"/><Relationship Id="rId18" Type="http://schemas.openxmlformats.org/officeDocument/2006/relationships/image" Target="../media/image150.png"/><Relationship Id="rId3" Type="http://schemas.openxmlformats.org/officeDocument/2006/relationships/image" Target="../media/image135.png"/><Relationship Id="rId7" Type="http://schemas.openxmlformats.org/officeDocument/2006/relationships/image" Target="../media/image139.png"/><Relationship Id="rId12" Type="http://schemas.openxmlformats.org/officeDocument/2006/relationships/image" Target="../media/image144.png"/><Relationship Id="rId17" Type="http://schemas.openxmlformats.org/officeDocument/2006/relationships/image" Target="../media/image149.png"/><Relationship Id="rId2" Type="http://schemas.openxmlformats.org/officeDocument/2006/relationships/image" Target="../media/image134.png"/><Relationship Id="rId16" Type="http://schemas.openxmlformats.org/officeDocument/2006/relationships/image" Target="../media/image148.png"/><Relationship Id="rId1" Type="http://schemas.openxmlformats.org/officeDocument/2006/relationships/slideLayout" Target="../slideLayouts/slideLayout10.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137.png"/><Relationship Id="rId15" Type="http://schemas.openxmlformats.org/officeDocument/2006/relationships/image" Target="../media/image147.png"/><Relationship Id="rId10" Type="http://schemas.openxmlformats.org/officeDocument/2006/relationships/image" Target="../media/image142.png"/><Relationship Id="rId19" Type="http://schemas.openxmlformats.org/officeDocument/2006/relationships/image" Target="../media/image151.png"/><Relationship Id="rId4" Type="http://schemas.openxmlformats.org/officeDocument/2006/relationships/image" Target="../media/image136.png"/><Relationship Id="rId9" Type="http://schemas.openxmlformats.org/officeDocument/2006/relationships/image" Target="../media/image141.png"/><Relationship Id="rId14" Type="http://schemas.openxmlformats.org/officeDocument/2006/relationships/image" Target="../media/image146.png"/></Relationships>
</file>

<file path=ppt/slides/_rels/slide2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image" Target="../media/image155.png"/><Relationship Id="rId1" Type="http://schemas.openxmlformats.org/officeDocument/2006/relationships/slideLayout" Target="../slideLayouts/slideLayout10.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31.xml.rels><?xml version="1.0" encoding="UTF-8" standalone="yes"?>
<Relationships xmlns="http://schemas.openxmlformats.org/package/2006/relationships"><Relationship Id="rId3" Type="http://schemas.openxmlformats.org/officeDocument/2006/relationships/image" Target="../media/image162.jpeg"/><Relationship Id="rId7" Type="http://schemas.openxmlformats.org/officeDocument/2006/relationships/image" Target="../media/image166.png"/><Relationship Id="rId2" Type="http://schemas.openxmlformats.org/officeDocument/2006/relationships/image" Target="../media/image161.jpeg"/><Relationship Id="rId1" Type="http://schemas.openxmlformats.org/officeDocument/2006/relationships/slideLayout" Target="../slideLayouts/slideLayout10.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jpeg"/></Relationships>
</file>

<file path=ppt/slides/_rels/slide32.xml.rels><?xml version="1.0" encoding="UTF-8" standalone="yes"?>
<Relationships xmlns="http://schemas.openxmlformats.org/package/2006/relationships"><Relationship Id="rId3" Type="http://schemas.openxmlformats.org/officeDocument/2006/relationships/image" Target="../media/image168.png"/><Relationship Id="rId7" Type="http://schemas.openxmlformats.org/officeDocument/2006/relationships/image" Target="../media/image172.png"/><Relationship Id="rId2" Type="http://schemas.openxmlformats.org/officeDocument/2006/relationships/image" Target="../media/image167.png"/><Relationship Id="rId1" Type="http://schemas.openxmlformats.org/officeDocument/2006/relationships/slideLayout" Target="../slideLayouts/slideLayout10.xml"/><Relationship Id="rId6" Type="http://schemas.openxmlformats.org/officeDocument/2006/relationships/image" Target="../media/image171.png"/><Relationship Id="rId5" Type="http://schemas.openxmlformats.org/officeDocument/2006/relationships/image" Target="../media/image170.png"/><Relationship Id="rId4" Type="http://schemas.openxmlformats.org/officeDocument/2006/relationships/image" Target="../media/image169.png"/></Relationships>
</file>

<file path=ppt/slides/_rels/slide33.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10.xml"/><Relationship Id="rId5" Type="http://schemas.openxmlformats.org/officeDocument/2006/relationships/image" Target="../media/image175.png"/><Relationship Id="rId4" Type="http://schemas.openxmlformats.org/officeDocument/2006/relationships/image" Target="../media/image172.png"/></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0.png"/><Relationship Id="rId1" Type="http://schemas.openxmlformats.org/officeDocument/2006/relationships/slideLayout" Target="../slideLayouts/slideLayout10.xml"/><Relationship Id="rId6" Type="http://schemas.openxmlformats.org/officeDocument/2006/relationships/image" Target="../media/image179.png"/><Relationship Id="rId5" Type="http://schemas.openxmlformats.org/officeDocument/2006/relationships/image" Target="../media/image178.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8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3" Type="http://schemas.openxmlformats.org/officeDocument/2006/relationships/image" Target="../media/image30.wmf"/><Relationship Id="rId18" Type="http://schemas.openxmlformats.org/officeDocument/2006/relationships/oleObject" Target="../embeddings/oleObject10.bin"/><Relationship Id="rId26" Type="http://schemas.openxmlformats.org/officeDocument/2006/relationships/oleObject" Target="../embeddings/oleObject14.bin"/><Relationship Id="rId39" Type="http://schemas.openxmlformats.org/officeDocument/2006/relationships/image" Target="../media/image42.wmf"/><Relationship Id="rId21" Type="http://schemas.openxmlformats.org/officeDocument/2006/relationships/image" Target="../media/image33.wmf"/><Relationship Id="rId34" Type="http://schemas.openxmlformats.org/officeDocument/2006/relationships/oleObject" Target="../embeddings/oleObject18.bin"/><Relationship Id="rId42" Type="http://schemas.openxmlformats.org/officeDocument/2006/relationships/oleObject" Target="../embeddings/oleObject22.bin"/><Relationship Id="rId47" Type="http://schemas.openxmlformats.org/officeDocument/2006/relationships/image" Target="../media/image46.wmf"/><Relationship Id="rId50" Type="http://schemas.openxmlformats.org/officeDocument/2006/relationships/oleObject" Target="../embeddings/oleObject26.bin"/><Relationship Id="rId55" Type="http://schemas.openxmlformats.org/officeDocument/2006/relationships/oleObject" Target="../embeddings/oleObject31.bin"/><Relationship Id="rId7" Type="http://schemas.openxmlformats.org/officeDocument/2006/relationships/oleObject" Target="../embeddings/oleObject3.bin"/><Relationship Id="rId2" Type="http://schemas.openxmlformats.org/officeDocument/2006/relationships/image" Target="../media/image25.png"/><Relationship Id="rId16" Type="http://schemas.openxmlformats.org/officeDocument/2006/relationships/oleObject" Target="../embeddings/oleObject9.bin"/><Relationship Id="rId29" Type="http://schemas.openxmlformats.org/officeDocument/2006/relationships/image" Target="../media/image37.wmf"/><Relationship Id="rId11" Type="http://schemas.openxmlformats.org/officeDocument/2006/relationships/oleObject" Target="../embeddings/oleObject5.bin"/><Relationship Id="rId24" Type="http://schemas.openxmlformats.org/officeDocument/2006/relationships/oleObject" Target="../embeddings/oleObject13.bin"/><Relationship Id="rId32" Type="http://schemas.openxmlformats.org/officeDocument/2006/relationships/oleObject" Target="../embeddings/oleObject17.bin"/><Relationship Id="rId37" Type="http://schemas.openxmlformats.org/officeDocument/2006/relationships/image" Target="../media/image41.wmf"/><Relationship Id="rId40" Type="http://schemas.openxmlformats.org/officeDocument/2006/relationships/oleObject" Target="../embeddings/oleObject21.bin"/><Relationship Id="rId45" Type="http://schemas.openxmlformats.org/officeDocument/2006/relationships/image" Target="../media/image45.wmf"/><Relationship Id="rId53" Type="http://schemas.openxmlformats.org/officeDocument/2006/relationships/oleObject" Target="../embeddings/oleObject29.bin"/><Relationship Id="rId5" Type="http://schemas.openxmlformats.org/officeDocument/2006/relationships/oleObject" Target="../embeddings/oleObject2.bin"/><Relationship Id="rId10" Type="http://schemas.openxmlformats.org/officeDocument/2006/relationships/image" Target="../media/image29.wmf"/><Relationship Id="rId19" Type="http://schemas.openxmlformats.org/officeDocument/2006/relationships/image" Target="../media/image32.wmf"/><Relationship Id="rId31" Type="http://schemas.openxmlformats.org/officeDocument/2006/relationships/image" Target="../media/image38.wmf"/><Relationship Id="rId44" Type="http://schemas.openxmlformats.org/officeDocument/2006/relationships/oleObject" Target="../embeddings/oleObject23.bin"/><Relationship Id="rId52" Type="http://schemas.openxmlformats.org/officeDocument/2006/relationships/oleObject" Target="../embeddings/oleObject28.bin"/><Relationship Id="rId4" Type="http://schemas.openxmlformats.org/officeDocument/2006/relationships/image" Target="../media/image26.wmf"/><Relationship Id="rId9" Type="http://schemas.openxmlformats.org/officeDocument/2006/relationships/oleObject" Target="../embeddings/oleObject4.bin"/><Relationship Id="rId14" Type="http://schemas.openxmlformats.org/officeDocument/2006/relationships/oleObject" Target="../embeddings/oleObject7.bin"/><Relationship Id="rId22" Type="http://schemas.openxmlformats.org/officeDocument/2006/relationships/oleObject" Target="../embeddings/oleObject12.bin"/><Relationship Id="rId27" Type="http://schemas.openxmlformats.org/officeDocument/2006/relationships/image" Target="../media/image36.wmf"/><Relationship Id="rId30" Type="http://schemas.openxmlformats.org/officeDocument/2006/relationships/oleObject" Target="../embeddings/oleObject16.bin"/><Relationship Id="rId35" Type="http://schemas.openxmlformats.org/officeDocument/2006/relationships/image" Target="../media/image40.wmf"/><Relationship Id="rId43" Type="http://schemas.openxmlformats.org/officeDocument/2006/relationships/image" Target="../media/image44.wmf"/><Relationship Id="rId48" Type="http://schemas.openxmlformats.org/officeDocument/2006/relationships/image" Target="../media/image47.png"/><Relationship Id="rId8" Type="http://schemas.openxmlformats.org/officeDocument/2006/relationships/image" Target="../media/image28.wmf"/><Relationship Id="rId51" Type="http://schemas.openxmlformats.org/officeDocument/2006/relationships/oleObject" Target="../embeddings/oleObject27.bin"/><Relationship Id="rId3" Type="http://schemas.openxmlformats.org/officeDocument/2006/relationships/oleObject" Target="../embeddings/oleObject1.bin"/><Relationship Id="rId12" Type="http://schemas.openxmlformats.org/officeDocument/2006/relationships/oleObject" Target="../embeddings/oleObject6.bin"/><Relationship Id="rId17" Type="http://schemas.openxmlformats.org/officeDocument/2006/relationships/image" Target="../media/image31.wmf"/><Relationship Id="rId25" Type="http://schemas.openxmlformats.org/officeDocument/2006/relationships/image" Target="../media/image35.wmf"/><Relationship Id="rId33" Type="http://schemas.openxmlformats.org/officeDocument/2006/relationships/image" Target="../media/image39.wmf"/><Relationship Id="rId38" Type="http://schemas.openxmlformats.org/officeDocument/2006/relationships/oleObject" Target="../embeddings/oleObject20.bin"/><Relationship Id="rId46" Type="http://schemas.openxmlformats.org/officeDocument/2006/relationships/oleObject" Target="../embeddings/oleObject24.bin"/><Relationship Id="rId20" Type="http://schemas.openxmlformats.org/officeDocument/2006/relationships/oleObject" Target="../embeddings/oleObject11.bin"/><Relationship Id="rId41" Type="http://schemas.openxmlformats.org/officeDocument/2006/relationships/image" Target="../media/image43.wmf"/><Relationship Id="rId54" Type="http://schemas.openxmlformats.org/officeDocument/2006/relationships/oleObject" Target="../embeddings/oleObject30.bin"/><Relationship Id="rId1" Type="http://schemas.openxmlformats.org/officeDocument/2006/relationships/slideLayout" Target="../slideLayouts/slideLayout10.xml"/><Relationship Id="rId6" Type="http://schemas.openxmlformats.org/officeDocument/2006/relationships/image" Target="../media/image27.wmf"/><Relationship Id="rId15" Type="http://schemas.openxmlformats.org/officeDocument/2006/relationships/oleObject" Target="../embeddings/oleObject8.bin"/><Relationship Id="rId23" Type="http://schemas.openxmlformats.org/officeDocument/2006/relationships/image" Target="../media/image34.wmf"/><Relationship Id="rId28" Type="http://schemas.openxmlformats.org/officeDocument/2006/relationships/oleObject" Target="../embeddings/oleObject15.bin"/><Relationship Id="rId36" Type="http://schemas.openxmlformats.org/officeDocument/2006/relationships/oleObject" Target="../embeddings/oleObject19.bin"/><Relationship Id="rId49" Type="http://schemas.openxmlformats.org/officeDocument/2006/relationships/oleObject" Target="../embeddings/oleObject2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a:extLst>
              <a:ext uri="{FF2B5EF4-FFF2-40B4-BE49-F238E27FC236}">
                <a16:creationId xmlns:a16="http://schemas.microsoft.com/office/drawing/2014/main" id="{10749E8D-A89E-4D21-AA14-C73AE34A9EB3}"/>
              </a:ext>
            </a:extLst>
          </p:cNvPr>
          <p:cNvSpPr>
            <a:spLocks noChangeArrowheads="1"/>
          </p:cNvSpPr>
          <p:nvPr/>
        </p:nvSpPr>
        <p:spPr bwMode="auto">
          <a:xfrm>
            <a:off x="2438400" y="3886200"/>
            <a:ext cx="6781800" cy="1524000"/>
          </a:xfrm>
          <a:prstGeom prst="rect">
            <a:avLst/>
          </a:prstGeom>
          <a:noFill/>
          <a:ln w="12700">
            <a:noFill/>
            <a:miter lim="800000"/>
            <a:headEnd/>
            <a:tailEnd/>
          </a:ln>
          <a:effectLst>
            <a:outerShdw blurRad="63500" dist="17961" dir="2700000" algn="ctr" rotWithShape="0">
              <a:schemeClr val="tx1">
                <a:alpha val="74998"/>
              </a:schemeClr>
            </a:outerShdw>
          </a:effectLst>
        </p:spPr>
        <p:txBody>
          <a:bodyPr lIns="90487" tIns="44450" rIns="90487" bIns="44450"/>
          <a:lstStyle/>
          <a:p>
            <a:pPr indent="171450" algn="ctr">
              <a:spcBef>
                <a:spcPct val="20000"/>
              </a:spcBef>
              <a:buSzPct val="100000"/>
              <a:defRPr/>
            </a:pPr>
            <a:r>
              <a:rPr lang="en-US" sz="2400" b="1" dirty="0">
                <a:solidFill>
                  <a:srgbClr val="CD0000"/>
                </a:solidFill>
                <a:latin typeface="Arial" charset="0"/>
                <a:ea typeface="ＭＳ Ｐゴシック" charset="0"/>
                <a:cs typeface="ＭＳ Ｐゴシック" charset="0"/>
              </a:rPr>
              <a:t>CUBIT™ Fast-Start Tutorial</a:t>
            </a:r>
          </a:p>
          <a:p>
            <a:pPr indent="171450" algn="ctr">
              <a:spcBef>
                <a:spcPct val="20000"/>
              </a:spcBef>
              <a:buSzPct val="100000"/>
              <a:defRPr/>
            </a:pPr>
            <a:r>
              <a:rPr lang="en-US" sz="3600" b="1" dirty="0">
                <a:solidFill>
                  <a:srgbClr val="CD0000"/>
                </a:solidFill>
                <a:latin typeface="Arial" charset="0"/>
                <a:ea typeface="ＭＳ Ｐゴシック" charset="0"/>
                <a:cs typeface="ＭＳ Ｐゴシック" charset="0"/>
              </a:rPr>
              <a:t>9. Meshing Schemes   </a:t>
            </a:r>
          </a:p>
          <a:p>
            <a:pPr indent="171450" algn="ctr">
              <a:spcBef>
                <a:spcPct val="20000"/>
              </a:spcBef>
              <a:buSzPct val="100000"/>
              <a:defRPr/>
            </a:pPr>
            <a:endParaRPr lang="en-US" sz="3600" b="1" dirty="0">
              <a:solidFill>
                <a:srgbClr val="CD0000"/>
              </a:solidFill>
              <a:latin typeface="Arial" charset="0"/>
              <a:ea typeface="ＭＳ Ｐゴシック" charset="0"/>
              <a:cs typeface="ＭＳ Ｐゴシック" charset="0"/>
            </a:endParaRPr>
          </a:p>
        </p:txBody>
      </p:sp>
      <p:pic>
        <p:nvPicPr>
          <p:cNvPr id="3" name="Graphic 2">
            <a:extLst>
              <a:ext uri="{FF2B5EF4-FFF2-40B4-BE49-F238E27FC236}">
                <a16:creationId xmlns:a16="http://schemas.microsoft.com/office/drawing/2014/main" id="{8ECB0873-3453-414F-8317-BDA8B87764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62475" y="685801"/>
            <a:ext cx="3067050" cy="3533775"/>
          </a:xfrm>
          <a:prstGeom prst="rect">
            <a:avLst/>
          </a:prstGeom>
        </p:spPr>
      </p:pic>
      <p:sp>
        <p:nvSpPr>
          <p:cNvPr id="4" name="Title 3">
            <a:extLst>
              <a:ext uri="{FF2B5EF4-FFF2-40B4-BE49-F238E27FC236}">
                <a16:creationId xmlns:a16="http://schemas.microsoft.com/office/drawing/2014/main" id="{C9905227-209B-46FA-9DCB-18F6FDAC83F7}"/>
              </a:ext>
            </a:extLst>
          </p:cNvPr>
          <p:cNvSpPr>
            <a:spLocks noGrp="1"/>
          </p:cNvSpPr>
          <p:nvPr>
            <p:ph type="ctrTitle"/>
          </p:nvPr>
        </p:nvSpPr>
        <p:spPr/>
        <p:txBody>
          <a:bodyPr/>
          <a:lstStyle/>
          <a:p>
            <a:endParaRPr lang="en-US"/>
          </a:p>
        </p:txBody>
      </p:sp>
      <p:sp>
        <p:nvSpPr>
          <p:cNvPr id="5" name="Subtitle 4">
            <a:extLst>
              <a:ext uri="{FF2B5EF4-FFF2-40B4-BE49-F238E27FC236}">
                <a16:creationId xmlns:a16="http://schemas.microsoft.com/office/drawing/2014/main" id="{973FB4BD-F32A-4B0C-B815-3D6C01085FD3}"/>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1CB68CC-46E2-48AC-9413-1B9D50BCC577}"/>
              </a:ext>
            </a:extLst>
          </p:cNvPr>
          <p:cNvSpPr>
            <a:spLocks noGrp="1" noChangeArrowheads="1"/>
          </p:cNvSpPr>
          <p:nvPr>
            <p:ph type="title" idx="4294967295"/>
          </p:nvPr>
        </p:nvSpPr>
        <p:spPr>
          <a:xfrm>
            <a:off x="1524001" y="612851"/>
            <a:ext cx="8429625" cy="685800"/>
          </a:xfrm>
        </p:spPr>
        <p:txBody>
          <a:bodyPr/>
          <a:lstStyle/>
          <a:p>
            <a:r>
              <a:rPr lang="en-US" altLang="en-US" dirty="0"/>
              <a:t>Submap Scheme</a:t>
            </a:r>
          </a:p>
        </p:txBody>
      </p:sp>
      <p:sp>
        <p:nvSpPr>
          <p:cNvPr id="14339" name="Freeform 3">
            <a:extLst>
              <a:ext uri="{FF2B5EF4-FFF2-40B4-BE49-F238E27FC236}">
                <a16:creationId xmlns:a16="http://schemas.microsoft.com/office/drawing/2014/main" id="{CC616309-ABC8-4EE1-975C-9417F8E9C9C3}"/>
              </a:ext>
            </a:extLst>
          </p:cNvPr>
          <p:cNvSpPr>
            <a:spLocks/>
          </p:cNvSpPr>
          <p:nvPr/>
        </p:nvSpPr>
        <p:spPr bwMode="auto">
          <a:xfrm>
            <a:off x="2951163" y="1760538"/>
            <a:ext cx="6513512" cy="3048000"/>
          </a:xfrm>
          <a:custGeom>
            <a:avLst/>
            <a:gdLst>
              <a:gd name="T0" fmla="*/ 2147483646 w 4103"/>
              <a:gd name="T1" fmla="*/ 2147483646 h 1920"/>
              <a:gd name="T2" fmla="*/ 0 w 4103"/>
              <a:gd name="T3" fmla="*/ 2147483646 h 1920"/>
              <a:gd name="T4" fmla="*/ 0 w 4103"/>
              <a:gd name="T5" fmla="*/ 2147483646 h 1920"/>
              <a:gd name="T6" fmla="*/ 2147483646 w 4103"/>
              <a:gd name="T7" fmla="*/ 2147483646 h 1920"/>
              <a:gd name="T8" fmla="*/ 2147483646 w 4103"/>
              <a:gd name="T9" fmla="*/ 2147483646 h 1920"/>
              <a:gd name="T10" fmla="*/ 2147483646 w 4103"/>
              <a:gd name="T11" fmla="*/ 2147483646 h 1920"/>
              <a:gd name="T12" fmla="*/ 2147483646 w 4103"/>
              <a:gd name="T13" fmla="*/ 2147483646 h 1920"/>
              <a:gd name="T14" fmla="*/ 2147483646 w 4103"/>
              <a:gd name="T15" fmla="*/ 2147483646 h 1920"/>
              <a:gd name="T16" fmla="*/ 2147483646 w 4103"/>
              <a:gd name="T17" fmla="*/ 0 h 1920"/>
              <a:gd name="T18" fmla="*/ 2147483646 w 4103"/>
              <a:gd name="T19" fmla="*/ 2147483646 h 19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03"/>
              <a:gd name="T31" fmla="*/ 0 h 1920"/>
              <a:gd name="T32" fmla="*/ 4103 w 4103"/>
              <a:gd name="T33" fmla="*/ 1920 h 19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03" h="1920">
                <a:moveTo>
                  <a:pt x="2524" y="1"/>
                </a:moveTo>
                <a:lnTo>
                  <a:pt x="0" y="1"/>
                </a:lnTo>
                <a:lnTo>
                  <a:pt x="0" y="1920"/>
                </a:lnTo>
                <a:lnTo>
                  <a:pt x="1477" y="1920"/>
                </a:lnTo>
                <a:lnTo>
                  <a:pt x="1477" y="1053"/>
                </a:lnTo>
                <a:lnTo>
                  <a:pt x="3175" y="1053"/>
                </a:lnTo>
                <a:lnTo>
                  <a:pt x="3175" y="1591"/>
                </a:lnTo>
                <a:lnTo>
                  <a:pt x="4103" y="1591"/>
                </a:lnTo>
                <a:lnTo>
                  <a:pt x="4103" y="0"/>
                </a:lnTo>
                <a:lnTo>
                  <a:pt x="2524" y="1"/>
                </a:lnTo>
                <a:close/>
              </a:path>
            </a:pathLst>
          </a:custGeom>
          <a:solidFill>
            <a:schemeClr val="hlink"/>
          </a:solidFill>
          <a:ln w="38100">
            <a:solidFill>
              <a:schemeClr val="tx1"/>
            </a:solidFill>
            <a:round/>
            <a:headEnd type="none" w="sm" len="sm"/>
            <a:tailEnd type="none" w="sm" len="sm"/>
          </a:ln>
        </p:spPr>
        <p:txBody>
          <a:bodyPr wrap="none" anchor="ctr"/>
          <a:lstStyle/>
          <a:p>
            <a:endParaRPr lang="en-US"/>
          </a:p>
        </p:txBody>
      </p:sp>
      <p:sp>
        <p:nvSpPr>
          <p:cNvPr id="14340" name="Text Box 81">
            <a:extLst>
              <a:ext uri="{FF2B5EF4-FFF2-40B4-BE49-F238E27FC236}">
                <a16:creationId xmlns:a16="http://schemas.microsoft.com/office/drawing/2014/main" id="{46318A69-BE77-47C0-91EF-DF2B508D4709}"/>
              </a:ext>
            </a:extLst>
          </p:cNvPr>
          <p:cNvSpPr txBox="1">
            <a:spLocks noChangeArrowheads="1"/>
          </p:cNvSpPr>
          <p:nvPr/>
        </p:nvSpPr>
        <p:spPr bwMode="auto">
          <a:xfrm>
            <a:off x="5638800" y="5257800"/>
            <a:ext cx="44577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anchor="ctr">
            <a:spAutoFit/>
          </a:bodyPr>
          <a:lstStyle>
            <a:lvl1pPr marL="114300" indent="-114300">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buFontTx/>
              <a:buChar char="•"/>
            </a:pPr>
            <a:r>
              <a:rPr lang="en-US" altLang="en-US" sz="1800"/>
              <a:t>Automatically decomposes surface into mappable regions based on assigned intervals</a:t>
            </a:r>
          </a:p>
        </p:txBody>
      </p:sp>
      <p:grpSp>
        <p:nvGrpSpPr>
          <p:cNvPr id="35" name="Group 34">
            <a:extLst>
              <a:ext uri="{FF2B5EF4-FFF2-40B4-BE49-F238E27FC236}">
                <a16:creationId xmlns:a16="http://schemas.microsoft.com/office/drawing/2014/main" id="{D3A661CD-FFD6-49AC-82D6-73145D8EB4CE}"/>
              </a:ext>
            </a:extLst>
          </p:cNvPr>
          <p:cNvGrpSpPr>
            <a:grpSpLocks/>
          </p:cNvGrpSpPr>
          <p:nvPr/>
        </p:nvGrpSpPr>
        <p:grpSpPr bwMode="auto">
          <a:xfrm>
            <a:off x="2895601" y="1687513"/>
            <a:ext cx="6632575" cy="3173412"/>
            <a:chOff x="1371600" y="1687513"/>
            <a:chExt cx="6632575" cy="3173412"/>
          </a:xfrm>
        </p:grpSpPr>
        <p:sp>
          <p:nvSpPr>
            <p:cNvPr id="14421" name="Oval 4">
              <a:extLst>
                <a:ext uri="{FF2B5EF4-FFF2-40B4-BE49-F238E27FC236}">
                  <a16:creationId xmlns:a16="http://schemas.microsoft.com/office/drawing/2014/main" id="{5C81BDD3-F7D0-4F66-B44B-359EBB87FFDD}"/>
                </a:ext>
              </a:extLst>
            </p:cNvPr>
            <p:cNvSpPr>
              <a:spLocks noChangeArrowheads="1"/>
            </p:cNvSpPr>
            <p:nvPr/>
          </p:nvSpPr>
          <p:spPr bwMode="auto">
            <a:xfrm>
              <a:off x="1373188" y="473392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22" name="Oval 5">
              <a:extLst>
                <a:ext uri="{FF2B5EF4-FFF2-40B4-BE49-F238E27FC236}">
                  <a16:creationId xmlns:a16="http://schemas.microsoft.com/office/drawing/2014/main" id="{841A0A6D-E03F-47B2-A911-70D8521E082A}"/>
                </a:ext>
              </a:extLst>
            </p:cNvPr>
            <p:cNvSpPr>
              <a:spLocks noChangeArrowheads="1"/>
            </p:cNvSpPr>
            <p:nvPr/>
          </p:nvSpPr>
          <p:spPr bwMode="auto">
            <a:xfrm>
              <a:off x="3706813" y="475297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23" name="Oval 6">
              <a:extLst>
                <a:ext uri="{FF2B5EF4-FFF2-40B4-BE49-F238E27FC236}">
                  <a16:creationId xmlns:a16="http://schemas.microsoft.com/office/drawing/2014/main" id="{DCCFDD35-E31E-4395-9E25-49DDE1423F05}"/>
                </a:ext>
              </a:extLst>
            </p:cNvPr>
            <p:cNvSpPr>
              <a:spLocks noChangeArrowheads="1"/>
            </p:cNvSpPr>
            <p:nvPr/>
          </p:nvSpPr>
          <p:spPr bwMode="auto">
            <a:xfrm>
              <a:off x="3725863" y="338613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24" name="Oval 7">
              <a:extLst>
                <a:ext uri="{FF2B5EF4-FFF2-40B4-BE49-F238E27FC236}">
                  <a16:creationId xmlns:a16="http://schemas.microsoft.com/office/drawing/2014/main" id="{468D88D6-D4A5-4515-B067-FB926CB81551}"/>
                </a:ext>
              </a:extLst>
            </p:cNvPr>
            <p:cNvSpPr>
              <a:spLocks noChangeArrowheads="1"/>
            </p:cNvSpPr>
            <p:nvPr/>
          </p:nvSpPr>
          <p:spPr bwMode="auto">
            <a:xfrm>
              <a:off x="6413500" y="339407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25" name="Oval 8">
              <a:extLst>
                <a:ext uri="{FF2B5EF4-FFF2-40B4-BE49-F238E27FC236}">
                  <a16:creationId xmlns:a16="http://schemas.microsoft.com/office/drawing/2014/main" id="{386B2DE7-4660-4297-BE4A-0A56600861D0}"/>
                </a:ext>
              </a:extLst>
            </p:cNvPr>
            <p:cNvSpPr>
              <a:spLocks noChangeArrowheads="1"/>
            </p:cNvSpPr>
            <p:nvPr/>
          </p:nvSpPr>
          <p:spPr bwMode="auto">
            <a:xfrm>
              <a:off x="6403975" y="423068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26" name="Oval 9">
              <a:extLst>
                <a:ext uri="{FF2B5EF4-FFF2-40B4-BE49-F238E27FC236}">
                  <a16:creationId xmlns:a16="http://schemas.microsoft.com/office/drawing/2014/main" id="{8B14AB31-0DEA-4542-A6B7-E15C208B968B}"/>
                </a:ext>
              </a:extLst>
            </p:cNvPr>
            <p:cNvSpPr>
              <a:spLocks noChangeArrowheads="1"/>
            </p:cNvSpPr>
            <p:nvPr/>
          </p:nvSpPr>
          <p:spPr bwMode="auto">
            <a:xfrm>
              <a:off x="7877175" y="4221163"/>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27" name="Oval 10">
              <a:extLst>
                <a:ext uri="{FF2B5EF4-FFF2-40B4-BE49-F238E27FC236}">
                  <a16:creationId xmlns:a16="http://schemas.microsoft.com/office/drawing/2014/main" id="{AA1E7AE8-DC61-4D38-8A81-E335969C4013}"/>
                </a:ext>
              </a:extLst>
            </p:cNvPr>
            <p:cNvSpPr>
              <a:spLocks noChangeArrowheads="1"/>
            </p:cNvSpPr>
            <p:nvPr/>
          </p:nvSpPr>
          <p:spPr bwMode="auto">
            <a:xfrm>
              <a:off x="7896225" y="169703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28" name="Oval 11">
              <a:extLst>
                <a:ext uri="{FF2B5EF4-FFF2-40B4-BE49-F238E27FC236}">
                  <a16:creationId xmlns:a16="http://schemas.microsoft.com/office/drawing/2014/main" id="{8EA5684C-D919-4D83-BFCA-76368F4A56D9}"/>
                </a:ext>
              </a:extLst>
            </p:cNvPr>
            <p:cNvSpPr>
              <a:spLocks noChangeArrowheads="1"/>
            </p:cNvSpPr>
            <p:nvPr/>
          </p:nvSpPr>
          <p:spPr bwMode="auto">
            <a:xfrm>
              <a:off x="1371600" y="1695450"/>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29" name="Oval 12">
              <a:extLst>
                <a:ext uri="{FF2B5EF4-FFF2-40B4-BE49-F238E27FC236}">
                  <a16:creationId xmlns:a16="http://schemas.microsoft.com/office/drawing/2014/main" id="{58FC219C-3865-4EE7-AC18-3BB12E870AE5}"/>
                </a:ext>
              </a:extLst>
            </p:cNvPr>
            <p:cNvSpPr>
              <a:spLocks noChangeArrowheads="1"/>
            </p:cNvSpPr>
            <p:nvPr/>
          </p:nvSpPr>
          <p:spPr bwMode="auto">
            <a:xfrm>
              <a:off x="1373188" y="258603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30" name="Oval 13">
              <a:extLst>
                <a:ext uri="{FF2B5EF4-FFF2-40B4-BE49-F238E27FC236}">
                  <a16:creationId xmlns:a16="http://schemas.microsoft.com/office/drawing/2014/main" id="{B6DF0D31-EBDA-4814-A7F1-FFE5B1B5B68D}"/>
                </a:ext>
              </a:extLst>
            </p:cNvPr>
            <p:cNvSpPr>
              <a:spLocks noChangeArrowheads="1"/>
            </p:cNvSpPr>
            <p:nvPr/>
          </p:nvSpPr>
          <p:spPr bwMode="auto">
            <a:xfrm>
              <a:off x="1371600" y="3378200"/>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31" name="Oval 14">
              <a:extLst>
                <a:ext uri="{FF2B5EF4-FFF2-40B4-BE49-F238E27FC236}">
                  <a16:creationId xmlns:a16="http://schemas.microsoft.com/office/drawing/2014/main" id="{1887CC1C-99F0-404A-88F6-B73D891138AC}"/>
                </a:ext>
              </a:extLst>
            </p:cNvPr>
            <p:cNvSpPr>
              <a:spLocks noChangeArrowheads="1"/>
            </p:cNvSpPr>
            <p:nvPr/>
          </p:nvSpPr>
          <p:spPr bwMode="auto">
            <a:xfrm>
              <a:off x="1373188" y="405447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32" name="Oval 15">
              <a:extLst>
                <a:ext uri="{FF2B5EF4-FFF2-40B4-BE49-F238E27FC236}">
                  <a16:creationId xmlns:a16="http://schemas.microsoft.com/office/drawing/2014/main" id="{9EF5DF1A-6E85-41E4-A7A3-E7843490166F}"/>
                </a:ext>
              </a:extLst>
            </p:cNvPr>
            <p:cNvSpPr>
              <a:spLocks noChangeArrowheads="1"/>
            </p:cNvSpPr>
            <p:nvPr/>
          </p:nvSpPr>
          <p:spPr bwMode="auto">
            <a:xfrm>
              <a:off x="2163763" y="475138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33" name="Oval 16">
              <a:extLst>
                <a:ext uri="{FF2B5EF4-FFF2-40B4-BE49-F238E27FC236}">
                  <a16:creationId xmlns:a16="http://schemas.microsoft.com/office/drawing/2014/main" id="{711B291A-8121-4DD8-8685-19E2991E96C7}"/>
                </a:ext>
              </a:extLst>
            </p:cNvPr>
            <p:cNvSpPr>
              <a:spLocks noChangeArrowheads="1"/>
            </p:cNvSpPr>
            <p:nvPr/>
          </p:nvSpPr>
          <p:spPr bwMode="auto">
            <a:xfrm>
              <a:off x="2935288" y="4743450"/>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34" name="Oval 17">
              <a:extLst>
                <a:ext uri="{FF2B5EF4-FFF2-40B4-BE49-F238E27FC236}">
                  <a16:creationId xmlns:a16="http://schemas.microsoft.com/office/drawing/2014/main" id="{BDE4C917-2ED9-4827-90C1-029D47514673}"/>
                </a:ext>
              </a:extLst>
            </p:cNvPr>
            <p:cNvSpPr>
              <a:spLocks noChangeArrowheads="1"/>
            </p:cNvSpPr>
            <p:nvPr/>
          </p:nvSpPr>
          <p:spPr bwMode="auto">
            <a:xfrm>
              <a:off x="3717925" y="404177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35" name="Oval 18">
              <a:extLst>
                <a:ext uri="{FF2B5EF4-FFF2-40B4-BE49-F238E27FC236}">
                  <a16:creationId xmlns:a16="http://schemas.microsoft.com/office/drawing/2014/main" id="{235A386B-7F39-4999-91DF-18AC1C557758}"/>
                </a:ext>
              </a:extLst>
            </p:cNvPr>
            <p:cNvSpPr>
              <a:spLocks noChangeArrowheads="1"/>
            </p:cNvSpPr>
            <p:nvPr/>
          </p:nvSpPr>
          <p:spPr bwMode="auto">
            <a:xfrm>
              <a:off x="4643438" y="3376613"/>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36" name="Oval 19">
              <a:extLst>
                <a:ext uri="{FF2B5EF4-FFF2-40B4-BE49-F238E27FC236}">
                  <a16:creationId xmlns:a16="http://schemas.microsoft.com/office/drawing/2014/main" id="{65BF9D3C-1826-4799-A9F3-59C9220D5ABD}"/>
                </a:ext>
              </a:extLst>
            </p:cNvPr>
            <p:cNvSpPr>
              <a:spLocks noChangeArrowheads="1"/>
            </p:cNvSpPr>
            <p:nvPr/>
          </p:nvSpPr>
          <p:spPr bwMode="auto">
            <a:xfrm>
              <a:off x="5568950" y="3376613"/>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37" name="Oval 20">
              <a:extLst>
                <a:ext uri="{FF2B5EF4-FFF2-40B4-BE49-F238E27FC236}">
                  <a16:creationId xmlns:a16="http://schemas.microsoft.com/office/drawing/2014/main" id="{F3C57B03-C755-4E47-A844-CC4EA6FE3D37}"/>
                </a:ext>
              </a:extLst>
            </p:cNvPr>
            <p:cNvSpPr>
              <a:spLocks noChangeArrowheads="1"/>
            </p:cNvSpPr>
            <p:nvPr/>
          </p:nvSpPr>
          <p:spPr bwMode="auto">
            <a:xfrm>
              <a:off x="7159625" y="421322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38" name="Oval 21">
              <a:extLst>
                <a:ext uri="{FF2B5EF4-FFF2-40B4-BE49-F238E27FC236}">
                  <a16:creationId xmlns:a16="http://schemas.microsoft.com/office/drawing/2014/main" id="{2B3F0983-7798-44B5-A17A-12DA02931505}"/>
                </a:ext>
              </a:extLst>
            </p:cNvPr>
            <p:cNvSpPr>
              <a:spLocks noChangeArrowheads="1"/>
            </p:cNvSpPr>
            <p:nvPr/>
          </p:nvSpPr>
          <p:spPr bwMode="auto">
            <a:xfrm>
              <a:off x="7878763" y="3376613"/>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39" name="Oval 22">
              <a:extLst>
                <a:ext uri="{FF2B5EF4-FFF2-40B4-BE49-F238E27FC236}">
                  <a16:creationId xmlns:a16="http://schemas.microsoft.com/office/drawing/2014/main" id="{F556B2C6-0B4D-4777-A999-1B3255C2C674}"/>
                </a:ext>
              </a:extLst>
            </p:cNvPr>
            <p:cNvSpPr>
              <a:spLocks noChangeArrowheads="1"/>
            </p:cNvSpPr>
            <p:nvPr/>
          </p:nvSpPr>
          <p:spPr bwMode="auto">
            <a:xfrm>
              <a:off x="2162175" y="1695450"/>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40" name="Oval 23">
              <a:extLst>
                <a:ext uri="{FF2B5EF4-FFF2-40B4-BE49-F238E27FC236}">
                  <a16:creationId xmlns:a16="http://schemas.microsoft.com/office/drawing/2014/main" id="{2D0BE1C6-7D7B-4C33-A81A-3366219E905A}"/>
                </a:ext>
              </a:extLst>
            </p:cNvPr>
            <p:cNvSpPr>
              <a:spLocks noChangeArrowheads="1"/>
            </p:cNvSpPr>
            <p:nvPr/>
          </p:nvSpPr>
          <p:spPr bwMode="auto">
            <a:xfrm>
              <a:off x="2944813" y="1687513"/>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41" name="Oval 24">
              <a:extLst>
                <a:ext uri="{FF2B5EF4-FFF2-40B4-BE49-F238E27FC236}">
                  <a16:creationId xmlns:a16="http://schemas.microsoft.com/office/drawing/2014/main" id="{8F369505-8500-4317-B8E3-E65E947C5DF2}"/>
                </a:ext>
              </a:extLst>
            </p:cNvPr>
            <p:cNvSpPr>
              <a:spLocks noChangeArrowheads="1"/>
            </p:cNvSpPr>
            <p:nvPr/>
          </p:nvSpPr>
          <p:spPr bwMode="auto">
            <a:xfrm>
              <a:off x="3719513" y="169703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42" name="Oval 25">
              <a:extLst>
                <a:ext uri="{FF2B5EF4-FFF2-40B4-BE49-F238E27FC236}">
                  <a16:creationId xmlns:a16="http://schemas.microsoft.com/office/drawing/2014/main" id="{6CDB5E78-C6E5-419A-9626-4813509E9114}"/>
                </a:ext>
              </a:extLst>
            </p:cNvPr>
            <p:cNvSpPr>
              <a:spLocks noChangeArrowheads="1"/>
            </p:cNvSpPr>
            <p:nvPr/>
          </p:nvSpPr>
          <p:spPr bwMode="auto">
            <a:xfrm>
              <a:off x="4645025" y="1714500"/>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43" name="Oval 26">
              <a:extLst>
                <a:ext uri="{FF2B5EF4-FFF2-40B4-BE49-F238E27FC236}">
                  <a16:creationId xmlns:a16="http://schemas.microsoft.com/office/drawing/2014/main" id="{9BF1876F-0453-4B38-9D12-99833173A0FC}"/>
                </a:ext>
              </a:extLst>
            </p:cNvPr>
            <p:cNvSpPr>
              <a:spLocks noChangeArrowheads="1"/>
            </p:cNvSpPr>
            <p:nvPr/>
          </p:nvSpPr>
          <p:spPr bwMode="auto">
            <a:xfrm>
              <a:off x="5568950" y="1706563"/>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44" name="Oval 27">
              <a:extLst>
                <a:ext uri="{FF2B5EF4-FFF2-40B4-BE49-F238E27FC236}">
                  <a16:creationId xmlns:a16="http://schemas.microsoft.com/office/drawing/2014/main" id="{1648ED1F-00FA-4FF9-A77D-1672FD73F015}"/>
                </a:ext>
              </a:extLst>
            </p:cNvPr>
            <p:cNvSpPr>
              <a:spLocks noChangeArrowheads="1"/>
            </p:cNvSpPr>
            <p:nvPr/>
          </p:nvSpPr>
          <p:spPr bwMode="auto">
            <a:xfrm>
              <a:off x="6411913" y="170497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45" name="Oval 28">
              <a:extLst>
                <a:ext uri="{FF2B5EF4-FFF2-40B4-BE49-F238E27FC236}">
                  <a16:creationId xmlns:a16="http://schemas.microsoft.com/office/drawing/2014/main" id="{1A4FF03F-FDE8-47C9-9AB4-91555C85189F}"/>
                </a:ext>
              </a:extLst>
            </p:cNvPr>
            <p:cNvSpPr>
              <a:spLocks noChangeArrowheads="1"/>
            </p:cNvSpPr>
            <p:nvPr/>
          </p:nvSpPr>
          <p:spPr bwMode="auto">
            <a:xfrm>
              <a:off x="7156450" y="169703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46" name="Oval 55">
              <a:extLst>
                <a:ext uri="{FF2B5EF4-FFF2-40B4-BE49-F238E27FC236}">
                  <a16:creationId xmlns:a16="http://schemas.microsoft.com/office/drawing/2014/main" id="{5BD40F91-E814-4C8B-A246-A3A9B2614A47}"/>
                </a:ext>
              </a:extLst>
            </p:cNvPr>
            <p:cNvSpPr>
              <a:spLocks noChangeArrowheads="1"/>
            </p:cNvSpPr>
            <p:nvPr/>
          </p:nvSpPr>
          <p:spPr bwMode="auto">
            <a:xfrm>
              <a:off x="7877175" y="260667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62" name="Group 61">
            <a:extLst>
              <a:ext uri="{FF2B5EF4-FFF2-40B4-BE49-F238E27FC236}">
                <a16:creationId xmlns:a16="http://schemas.microsoft.com/office/drawing/2014/main" id="{47C9EE53-7B7C-4DC7-9EDA-207C8FAD480A}"/>
              </a:ext>
            </a:extLst>
          </p:cNvPr>
          <p:cNvGrpSpPr>
            <a:grpSpLocks/>
          </p:cNvGrpSpPr>
          <p:nvPr/>
        </p:nvGrpSpPr>
        <p:grpSpPr bwMode="auto">
          <a:xfrm>
            <a:off x="5243513" y="1697039"/>
            <a:ext cx="4267200" cy="1804987"/>
            <a:chOff x="3719513" y="1697038"/>
            <a:chExt cx="4267200" cy="1804987"/>
          </a:xfrm>
        </p:grpSpPr>
        <p:sp>
          <p:nvSpPr>
            <p:cNvPr id="14413" name="Oval 6">
              <a:extLst>
                <a:ext uri="{FF2B5EF4-FFF2-40B4-BE49-F238E27FC236}">
                  <a16:creationId xmlns:a16="http://schemas.microsoft.com/office/drawing/2014/main" id="{584A1FE1-4D39-4CDD-9B6F-7978622F3E52}"/>
                </a:ext>
              </a:extLst>
            </p:cNvPr>
            <p:cNvSpPr>
              <a:spLocks noChangeArrowheads="1"/>
            </p:cNvSpPr>
            <p:nvPr/>
          </p:nvSpPr>
          <p:spPr bwMode="auto">
            <a:xfrm>
              <a:off x="3725863" y="338613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14" name="Oval 7">
              <a:extLst>
                <a:ext uri="{FF2B5EF4-FFF2-40B4-BE49-F238E27FC236}">
                  <a16:creationId xmlns:a16="http://schemas.microsoft.com/office/drawing/2014/main" id="{C4372A94-05AB-4B33-A769-7FAC8A46FCBD}"/>
                </a:ext>
              </a:extLst>
            </p:cNvPr>
            <p:cNvSpPr>
              <a:spLocks noChangeArrowheads="1"/>
            </p:cNvSpPr>
            <p:nvPr/>
          </p:nvSpPr>
          <p:spPr bwMode="auto">
            <a:xfrm>
              <a:off x="6413500" y="339407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15" name="Oval 21">
              <a:extLst>
                <a:ext uri="{FF2B5EF4-FFF2-40B4-BE49-F238E27FC236}">
                  <a16:creationId xmlns:a16="http://schemas.microsoft.com/office/drawing/2014/main" id="{EA7DC601-F085-4095-9441-5060A94C5AC0}"/>
                </a:ext>
              </a:extLst>
            </p:cNvPr>
            <p:cNvSpPr>
              <a:spLocks noChangeArrowheads="1"/>
            </p:cNvSpPr>
            <p:nvPr/>
          </p:nvSpPr>
          <p:spPr bwMode="auto">
            <a:xfrm>
              <a:off x="7878763" y="3376613"/>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16" name="Oval 24">
              <a:extLst>
                <a:ext uri="{FF2B5EF4-FFF2-40B4-BE49-F238E27FC236}">
                  <a16:creationId xmlns:a16="http://schemas.microsoft.com/office/drawing/2014/main" id="{BC517BA9-9A72-4578-B302-310191861F2A}"/>
                </a:ext>
              </a:extLst>
            </p:cNvPr>
            <p:cNvSpPr>
              <a:spLocks noChangeArrowheads="1"/>
            </p:cNvSpPr>
            <p:nvPr/>
          </p:nvSpPr>
          <p:spPr bwMode="auto">
            <a:xfrm>
              <a:off x="3719513" y="169703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17" name="Line 29">
              <a:extLst>
                <a:ext uri="{FF2B5EF4-FFF2-40B4-BE49-F238E27FC236}">
                  <a16:creationId xmlns:a16="http://schemas.microsoft.com/office/drawing/2014/main" id="{1E63FC99-2F78-4055-ACFA-045CA4D58C73}"/>
                </a:ext>
              </a:extLst>
            </p:cNvPr>
            <p:cNvSpPr>
              <a:spLocks noChangeShapeType="1"/>
            </p:cNvSpPr>
            <p:nvPr/>
          </p:nvSpPr>
          <p:spPr bwMode="auto">
            <a:xfrm>
              <a:off x="3783013" y="1803400"/>
              <a:ext cx="0" cy="15843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418" name="Oval 30">
              <a:extLst>
                <a:ext uri="{FF2B5EF4-FFF2-40B4-BE49-F238E27FC236}">
                  <a16:creationId xmlns:a16="http://schemas.microsoft.com/office/drawing/2014/main" id="{C68A24D5-4638-4431-91DD-80261932F645}"/>
                </a:ext>
              </a:extLst>
            </p:cNvPr>
            <p:cNvSpPr>
              <a:spLocks noChangeArrowheads="1"/>
            </p:cNvSpPr>
            <p:nvPr/>
          </p:nvSpPr>
          <p:spPr bwMode="auto">
            <a:xfrm>
              <a:off x="3724275" y="260032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19" name="Line 31">
              <a:extLst>
                <a:ext uri="{FF2B5EF4-FFF2-40B4-BE49-F238E27FC236}">
                  <a16:creationId xmlns:a16="http://schemas.microsoft.com/office/drawing/2014/main" id="{52FC4020-DB61-4D7C-9AF4-E5142DDC1956}"/>
                </a:ext>
              </a:extLst>
            </p:cNvPr>
            <p:cNvSpPr>
              <a:spLocks noChangeShapeType="1"/>
            </p:cNvSpPr>
            <p:nvPr/>
          </p:nvSpPr>
          <p:spPr bwMode="auto">
            <a:xfrm>
              <a:off x="6519863" y="3435350"/>
              <a:ext cx="1357312"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420" name="Oval 32">
              <a:extLst>
                <a:ext uri="{FF2B5EF4-FFF2-40B4-BE49-F238E27FC236}">
                  <a16:creationId xmlns:a16="http://schemas.microsoft.com/office/drawing/2014/main" id="{3CFC74E6-04E1-4C76-86F2-F7C1051FC1FA}"/>
                </a:ext>
              </a:extLst>
            </p:cNvPr>
            <p:cNvSpPr>
              <a:spLocks noChangeArrowheads="1"/>
            </p:cNvSpPr>
            <p:nvPr/>
          </p:nvSpPr>
          <p:spPr bwMode="auto">
            <a:xfrm>
              <a:off x="7154863" y="337978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71" name="Group 70">
            <a:extLst>
              <a:ext uri="{FF2B5EF4-FFF2-40B4-BE49-F238E27FC236}">
                <a16:creationId xmlns:a16="http://schemas.microsoft.com/office/drawing/2014/main" id="{BFF46457-443B-4385-BBBC-A4E4D55BDAE9}"/>
              </a:ext>
            </a:extLst>
          </p:cNvPr>
          <p:cNvGrpSpPr>
            <a:grpSpLocks/>
          </p:cNvGrpSpPr>
          <p:nvPr/>
        </p:nvGrpSpPr>
        <p:grpSpPr bwMode="auto">
          <a:xfrm>
            <a:off x="2895601" y="1687514"/>
            <a:ext cx="2462213" cy="3171825"/>
            <a:chOff x="1371600" y="1687513"/>
            <a:chExt cx="2462213" cy="3171825"/>
          </a:xfrm>
        </p:grpSpPr>
        <p:sp>
          <p:nvSpPr>
            <p:cNvPr id="14381" name="Oval 6">
              <a:extLst>
                <a:ext uri="{FF2B5EF4-FFF2-40B4-BE49-F238E27FC236}">
                  <a16:creationId xmlns:a16="http://schemas.microsoft.com/office/drawing/2014/main" id="{EDA0265E-B010-45A1-9D9A-8F44BEEA58F1}"/>
                </a:ext>
              </a:extLst>
            </p:cNvPr>
            <p:cNvSpPr>
              <a:spLocks noChangeArrowheads="1"/>
            </p:cNvSpPr>
            <p:nvPr/>
          </p:nvSpPr>
          <p:spPr bwMode="auto">
            <a:xfrm>
              <a:off x="3725863" y="338613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82" name="Oval 12">
              <a:extLst>
                <a:ext uri="{FF2B5EF4-FFF2-40B4-BE49-F238E27FC236}">
                  <a16:creationId xmlns:a16="http://schemas.microsoft.com/office/drawing/2014/main" id="{1F4EFF4A-A3C8-4BCC-94D1-83A4F5B21746}"/>
                </a:ext>
              </a:extLst>
            </p:cNvPr>
            <p:cNvSpPr>
              <a:spLocks noChangeArrowheads="1"/>
            </p:cNvSpPr>
            <p:nvPr/>
          </p:nvSpPr>
          <p:spPr bwMode="auto">
            <a:xfrm>
              <a:off x="1373188" y="258603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83" name="Oval 13">
              <a:extLst>
                <a:ext uri="{FF2B5EF4-FFF2-40B4-BE49-F238E27FC236}">
                  <a16:creationId xmlns:a16="http://schemas.microsoft.com/office/drawing/2014/main" id="{A061DE51-DDE5-4CAC-A446-921F1D26E456}"/>
                </a:ext>
              </a:extLst>
            </p:cNvPr>
            <p:cNvSpPr>
              <a:spLocks noChangeArrowheads="1"/>
            </p:cNvSpPr>
            <p:nvPr/>
          </p:nvSpPr>
          <p:spPr bwMode="auto">
            <a:xfrm>
              <a:off x="1371600" y="3378200"/>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84" name="Oval 14">
              <a:extLst>
                <a:ext uri="{FF2B5EF4-FFF2-40B4-BE49-F238E27FC236}">
                  <a16:creationId xmlns:a16="http://schemas.microsoft.com/office/drawing/2014/main" id="{EE9BE51B-1A72-459B-8297-270131ACBCCE}"/>
                </a:ext>
              </a:extLst>
            </p:cNvPr>
            <p:cNvSpPr>
              <a:spLocks noChangeArrowheads="1"/>
            </p:cNvSpPr>
            <p:nvPr/>
          </p:nvSpPr>
          <p:spPr bwMode="auto">
            <a:xfrm>
              <a:off x="1373188" y="405447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85" name="Oval 15">
              <a:extLst>
                <a:ext uri="{FF2B5EF4-FFF2-40B4-BE49-F238E27FC236}">
                  <a16:creationId xmlns:a16="http://schemas.microsoft.com/office/drawing/2014/main" id="{C8373F39-B919-4E9D-9138-013E0A9EB807}"/>
                </a:ext>
              </a:extLst>
            </p:cNvPr>
            <p:cNvSpPr>
              <a:spLocks noChangeArrowheads="1"/>
            </p:cNvSpPr>
            <p:nvPr/>
          </p:nvSpPr>
          <p:spPr bwMode="auto">
            <a:xfrm>
              <a:off x="2163763" y="475138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86" name="Oval 16">
              <a:extLst>
                <a:ext uri="{FF2B5EF4-FFF2-40B4-BE49-F238E27FC236}">
                  <a16:creationId xmlns:a16="http://schemas.microsoft.com/office/drawing/2014/main" id="{BA254903-A4A7-4D8A-A1CD-A390C5787E1B}"/>
                </a:ext>
              </a:extLst>
            </p:cNvPr>
            <p:cNvSpPr>
              <a:spLocks noChangeArrowheads="1"/>
            </p:cNvSpPr>
            <p:nvPr/>
          </p:nvSpPr>
          <p:spPr bwMode="auto">
            <a:xfrm>
              <a:off x="2935288" y="4743450"/>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87" name="Oval 17">
              <a:extLst>
                <a:ext uri="{FF2B5EF4-FFF2-40B4-BE49-F238E27FC236}">
                  <a16:creationId xmlns:a16="http://schemas.microsoft.com/office/drawing/2014/main" id="{58CC34CB-FAB3-4D9A-BA88-A570A53DB6C1}"/>
                </a:ext>
              </a:extLst>
            </p:cNvPr>
            <p:cNvSpPr>
              <a:spLocks noChangeArrowheads="1"/>
            </p:cNvSpPr>
            <p:nvPr/>
          </p:nvSpPr>
          <p:spPr bwMode="auto">
            <a:xfrm>
              <a:off x="3717925" y="404177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88" name="Oval 22">
              <a:extLst>
                <a:ext uri="{FF2B5EF4-FFF2-40B4-BE49-F238E27FC236}">
                  <a16:creationId xmlns:a16="http://schemas.microsoft.com/office/drawing/2014/main" id="{6166EBCB-4201-4385-863D-705C1E0A2900}"/>
                </a:ext>
              </a:extLst>
            </p:cNvPr>
            <p:cNvSpPr>
              <a:spLocks noChangeArrowheads="1"/>
            </p:cNvSpPr>
            <p:nvPr/>
          </p:nvSpPr>
          <p:spPr bwMode="auto">
            <a:xfrm>
              <a:off x="2162175" y="1695450"/>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89" name="Oval 23">
              <a:extLst>
                <a:ext uri="{FF2B5EF4-FFF2-40B4-BE49-F238E27FC236}">
                  <a16:creationId xmlns:a16="http://schemas.microsoft.com/office/drawing/2014/main" id="{286EEF19-3980-4E93-8FD1-0B7E3E4A4514}"/>
                </a:ext>
              </a:extLst>
            </p:cNvPr>
            <p:cNvSpPr>
              <a:spLocks noChangeArrowheads="1"/>
            </p:cNvSpPr>
            <p:nvPr/>
          </p:nvSpPr>
          <p:spPr bwMode="auto">
            <a:xfrm>
              <a:off x="2944813" y="1687513"/>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90" name="Oval 30">
              <a:extLst>
                <a:ext uri="{FF2B5EF4-FFF2-40B4-BE49-F238E27FC236}">
                  <a16:creationId xmlns:a16="http://schemas.microsoft.com/office/drawing/2014/main" id="{7D98B0A1-C933-46D2-9689-D0461BBEE8A0}"/>
                </a:ext>
              </a:extLst>
            </p:cNvPr>
            <p:cNvSpPr>
              <a:spLocks noChangeArrowheads="1"/>
            </p:cNvSpPr>
            <p:nvPr/>
          </p:nvSpPr>
          <p:spPr bwMode="auto">
            <a:xfrm>
              <a:off x="3724275" y="260032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91" name="Line 34">
              <a:extLst>
                <a:ext uri="{FF2B5EF4-FFF2-40B4-BE49-F238E27FC236}">
                  <a16:creationId xmlns:a16="http://schemas.microsoft.com/office/drawing/2014/main" id="{02206E2E-4A44-47F6-A0C7-6DBA3BAE3CEC}"/>
                </a:ext>
              </a:extLst>
            </p:cNvPr>
            <p:cNvSpPr>
              <a:spLocks noChangeShapeType="1"/>
            </p:cNvSpPr>
            <p:nvPr/>
          </p:nvSpPr>
          <p:spPr bwMode="auto">
            <a:xfrm>
              <a:off x="1422400" y="2647951"/>
              <a:ext cx="235585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92" name="Line 35">
              <a:extLst>
                <a:ext uri="{FF2B5EF4-FFF2-40B4-BE49-F238E27FC236}">
                  <a16:creationId xmlns:a16="http://schemas.microsoft.com/office/drawing/2014/main" id="{BAE7C034-E433-4187-BB3A-A04F5BA5358C}"/>
                </a:ext>
              </a:extLst>
            </p:cNvPr>
            <p:cNvSpPr>
              <a:spLocks noChangeShapeType="1"/>
            </p:cNvSpPr>
            <p:nvPr/>
          </p:nvSpPr>
          <p:spPr bwMode="auto">
            <a:xfrm>
              <a:off x="1428750" y="3435351"/>
              <a:ext cx="234315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93" name="Line 36">
              <a:extLst>
                <a:ext uri="{FF2B5EF4-FFF2-40B4-BE49-F238E27FC236}">
                  <a16:creationId xmlns:a16="http://schemas.microsoft.com/office/drawing/2014/main" id="{D1F3EE46-5D8C-4981-8412-83E3951EC7FB}"/>
                </a:ext>
              </a:extLst>
            </p:cNvPr>
            <p:cNvSpPr>
              <a:spLocks noChangeShapeType="1"/>
            </p:cNvSpPr>
            <p:nvPr/>
          </p:nvSpPr>
          <p:spPr bwMode="auto">
            <a:xfrm>
              <a:off x="1416050" y="4108451"/>
              <a:ext cx="235585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94" name="Line 37">
              <a:extLst>
                <a:ext uri="{FF2B5EF4-FFF2-40B4-BE49-F238E27FC236}">
                  <a16:creationId xmlns:a16="http://schemas.microsoft.com/office/drawing/2014/main" id="{CCB70C77-D476-472C-B72F-AD91806AAC0A}"/>
                </a:ext>
              </a:extLst>
            </p:cNvPr>
            <p:cNvSpPr>
              <a:spLocks noChangeShapeType="1"/>
            </p:cNvSpPr>
            <p:nvPr/>
          </p:nvSpPr>
          <p:spPr bwMode="auto">
            <a:xfrm>
              <a:off x="2216150" y="1752601"/>
              <a:ext cx="0" cy="30480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95" name="Line 38">
              <a:extLst>
                <a:ext uri="{FF2B5EF4-FFF2-40B4-BE49-F238E27FC236}">
                  <a16:creationId xmlns:a16="http://schemas.microsoft.com/office/drawing/2014/main" id="{5DDBEE83-EEC7-49CF-A601-9B16C045471C}"/>
                </a:ext>
              </a:extLst>
            </p:cNvPr>
            <p:cNvSpPr>
              <a:spLocks noChangeShapeType="1"/>
            </p:cNvSpPr>
            <p:nvPr/>
          </p:nvSpPr>
          <p:spPr bwMode="auto">
            <a:xfrm>
              <a:off x="2997200" y="1746251"/>
              <a:ext cx="0" cy="30480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96" name="Oval 39">
              <a:extLst>
                <a:ext uri="{FF2B5EF4-FFF2-40B4-BE49-F238E27FC236}">
                  <a16:creationId xmlns:a16="http://schemas.microsoft.com/office/drawing/2014/main" id="{400350C6-E1B5-406F-AD0F-196DBA946372}"/>
                </a:ext>
              </a:extLst>
            </p:cNvPr>
            <p:cNvSpPr>
              <a:spLocks noChangeArrowheads="1"/>
            </p:cNvSpPr>
            <p:nvPr/>
          </p:nvSpPr>
          <p:spPr bwMode="auto">
            <a:xfrm>
              <a:off x="3725863" y="338613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97" name="Oval 40">
              <a:extLst>
                <a:ext uri="{FF2B5EF4-FFF2-40B4-BE49-F238E27FC236}">
                  <a16:creationId xmlns:a16="http://schemas.microsoft.com/office/drawing/2014/main" id="{EF252C7D-BEBE-482D-B3CE-0CCDCB09AF1A}"/>
                </a:ext>
              </a:extLst>
            </p:cNvPr>
            <p:cNvSpPr>
              <a:spLocks noChangeArrowheads="1"/>
            </p:cNvSpPr>
            <p:nvPr/>
          </p:nvSpPr>
          <p:spPr bwMode="auto">
            <a:xfrm>
              <a:off x="1373188" y="258603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98" name="Oval 41">
              <a:extLst>
                <a:ext uri="{FF2B5EF4-FFF2-40B4-BE49-F238E27FC236}">
                  <a16:creationId xmlns:a16="http://schemas.microsoft.com/office/drawing/2014/main" id="{58699A31-B7E4-4705-8E92-2A317E6E873F}"/>
                </a:ext>
              </a:extLst>
            </p:cNvPr>
            <p:cNvSpPr>
              <a:spLocks noChangeArrowheads="1"/>
            </p:cNvSpPr>
            <p:nvPr/>
          </p:nvSpPr>
          <p:spPr bwMode="auto">
            <a:xfrm>
              <a:off x="1371600" y="3378201"/>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99" name="Oval 42">
              <a:extLst>
                <a:ext uri="{FF2B5EF4-FFF2-40B4-BE49-F238E27FC236}">
                  <a16:creationId xmlns:a16="http://schemas.microsoft.com/office/drawing/2014/main" id="{B773A633-B3A2-4858-BE6D-E787FBC2A09A}"/>
                </a:ext>
              </a:extLst>
            </p:cNvPr>
            <p:cNvSpPr>
              <a:spLocks noChangeArrowheads="1"/>
            </p:cNvSpPr>
            <p:nvPr/>
          </p:nvSpPr>
          <p:spPr bwMode="auto">
            <a:xfrm>
              <a:off x="1373188" y="4054476"/>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00" name="Oval 43">
              <a:extLst>
                <a:ext uri="{FF2B5EF4-FFF2-40B4-BE49-F238E27FC236}">
                  <a16:creationId xmlns:a16="http://schemas.microsoft.com/office/drawing/2014/main" id="{DD611C4B-880E-4DB7-A037-DFA70040DDF5}"/>
                </a:ext>
              </a:extLst>
            </p:cNvPr>
            <p:cNvSpPr>
              <a:spLocks noChangeArrowheads="1"/>
            </p:cNvSpPr>
            <p:nvPr/>
          </p:nvSpPr>
          <p:spPr bwMode="auto">
            <a:xfrm>
              <a:off x="2163763" y="475138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01" name="Oval 44">
              <a:extLst>
                <a:ext uri="{FF2B5EF4-FFF2-40B4-BE49-F238E27FC236}">
                  <a16:creationId xmlns:a16="http://schemas.microsoft.com/office/drawing/2014/main" id="{915B4EAA-B119-4823-B7E9-2B0FFFA9C7F5}"/>
                </a:ext>
              </a:extLst>
            </p:cNvPr>
            <p:cNvSpPr>
              <a:spLocks noChangeArrowheads="1"/>
            </p:cNvSpPr>
            <p:nvPr/>
          </p:nvSpPr>
          <p:spPr bwMode="auto">
            <a:xfrm>
              <a:off x="2935288" y="4743451"/>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02" name="Oval 45">
              <a:extLst>
                <a:ext uri="{FF2B5EF4-FFF2-40B4-BE49-F238E27FC236}">
                  <a16:creationId xmlns:a16="http://schemas.microsoft.com/office/drawing/2014/main" id="{B4A1D911-2616-4F56-AE74-13AD923B5EFB}"/>
                </a:ext>
              </a:extLst>
            </p:cNvPr>
            <p:cNvSpPr>
              <a:spLocks noChangeArrowheads="1"/>
            </p:cNvSpPr>
            <p:nvPr/>
          </p:nvSpPr>
          <p:spPr bwMode="auto">
            <a:xfrm>
              <a:off x="3717925" y="4041776"/>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03" name="Oval 46">
              <a:extLst>
                <a:ext uri="{FF2B5EF4-FFF2-40B4-BE49-F238E27FC236}">
                  <a16:creationId xmlns:a16="http://schemas.microsoft.com/office/drawing/2014/main" id="{66D3EF5B-D75F-4729-9690-D665E4A80F79}"/>
                </a:ext>
              </a:extLst>
            </p:cNvPr>
            <p:cNvSpPr>
              <a:spLocks noChangeArrowheads="1"/>
            </p:cNvSpPr>
            <p:nvPr/>
          </p:nvSpPr>
          <p:spPr bwMode="auto">
            <a:xfrm>
              <a:off x="2162175" y="1695451"/>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04" name="Oval 47">
              <a:extLst>
                <a:ext uri="{FF2B5EF4-FFF2-40B4-BE49-F238E27FC236}">
                  <a16:creationId xmlns:a16="http://schemas.microsoft.com/office/drawing/2014/main" id="{66DC5EAA-77E8-4173-9BF7-824E5A01E6F5}"/>
                </a:ext>
              </a:extLst>
            </p:cNvPr>
            <p:cNvSpPr>
              <a:spLocks noChangeArrowheads="1"/>
            </p:cNvSpPr>
            <p:nvPr/>
          </p:nvSpPr>
          <p:spPr bwMode="auto">
            <a:xfrm>
              <a:off x="2944813" y="1687513"/>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05" name="Oval 48">
              <a:extLst>
                <a:ext uri="{FF2B5EF4-FFF2-40B4-BE49-F238E27FC236}">
                  <a16:creationId xmlns:a16="http://schemas.microsoft.com/office/drawing/2014/main" id="{C82A8792-C6FE-4E4B-A0A8-3FC9F427FAAE}"/>
                </a:ext>
              </a:extLst>
            </p:cNvPr>
            <p:cNvSpPr>
              <a:spLocks noChangeArrowheads="1"/>
            </p:cNvSpPr>
            <p:nvPr/>
          </p:nvSpPr>
          <p:spPr bwMode="auto">
            <a:xfrm>
              <a:off x="3724275" y="2600326"/>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06" name="Oval 49">
              <a:extLst>
                <a:ext uri="{FF2B5EF4-FFF2-40B4-BE49-F238E27FC236}">
                  <a16:creationId xmlns:a16="http://schemas.microsoft.com/office/drawing/2014/main" id="{8FF3A100-FE40-40C6-9C61-9C7D21088C56}"/>
                </a:ext>
              </a:extLst>
            </p:cNvPr>
            <p:cNvSpPr>
              <a:spLocks noChangeArrowheads="1"/>
            </p:cNvSpPr>
            <p:nvPr/>
          </p:nvSpPr>
          <p:spPr bwMode="auto">
            <a:xfrm>
              <a:off x="2155825" y="2593976"/>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07" name="Oval 50">
              <a:extLst>
                <a:ext uri="{FF2B5EF4-FFF2-40B4-BE49-F238E27FC236}">
                  <a16:creationId xmlns:a16="http://schemas.microsoft.com/office/drawing/2014/main" id="{C1AC0A7C-1450-437A-9C97-33070CF56685}"/>
                </a:ext>
              </a:extLst>
            </p:cNvPr>
            <p:cNvSpPr>
              <a:spLocks noChangeArrowheads="1"/>
            </p:cNvSpPr>
            <p:nvPr/>
          </p:nvSpPr>
          <p:spPr bwMode="auto">
            <a:xfrm>
              <a:off x="2943225" y="2593976"/>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08" name="Oval 51">
              <a:extLst>
                <a:ext uri="{FF2B5EF4-FFF2-40B4-BE49-F238E27FC236}">
                  <a16:creationId xmlns:a16="http://schemas.microsoft.com/office/drawing/2014/main" id="{100B73A1-F647-4B58-A2EC-C976FB59D31C}"/>
                </a:ext>
              </a:extLst>
            </p:cNvPr>
            <p:cNvSpPr>
              <a:spLocks noChangeArrowheads="1"/>
            </p:cNvSpPr>
            <p:nvPr/>
          </p:nvSpPr>
          <p:spPr bwMode="auto">
            <a:xfrm>
              <a:off x="2149475" y="3375026"/>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09" name="Oval 52">
              <a:extLst>
                <a:ext uri="{FF2B5EF4-FFF2-40B4-BE49-F238E27FC236}">
                  <a16:creationId xmlns:a16="http://schemas.microsoft.com/office/drawing/2014/main" id="{936A471C-BAB5-4E62-B7C1-A6E73476221B}"/>
                </a:ext>
              </a:extLst>
            </p:cNvPr>
            <p:cNvSpPr>
              <a:spLocks noChangeArrowheads="1"/>
            </p:cNvSpPr>
            <p:nvPr/>
          </p:nvSpPr>
          <p:spPr bwMode="auto">
            <a:xfrm>
              <a:off x="2930525" y="3381376"/>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10" name="Oval 53">
              <a:extLst>
                <a:ext uri="{FF2B5EF4-FFF2-40B4-BE49-F238E27FC236}">
                  <a16:creationId xmlns:a16="http://schemas.microsoft.com/office/drawing/2014/main" id="{7A443553-290D-4200-9781-EE6C6D8582BF}"/>
                </a:ext>
              </a:extLst>
            </p:cNvPr>
            <p:cNvSpPr>
              <a:spLocks noChangeArrowheads="1"/>
            </p:cNvSpPr>
            <p:nvPr/>
          </p:nvSpPr>
          <p:spPr bwMode="auto">
            <a:xfrm>
              <a:off x="2162175" y="4054476"/>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11" name="Oval 54">
              <a:extLst>
                <a:ext uri="{FF2B5EF4-FFF2-40B4-BE49-F238E27FC236}">
                  <a16:creationId xmlns:a16="http://schemas.microsoft.com/office/drawing/2014/main" id="{09EE33C9-B19A-47B1-A687-7407CCFE90C5}"/>
                </a:ext>
              </a:extLst>
            </p:cNvPr>
            <p:cNvSpPr>
              <a:spLocks noChangeArrowheads="1"/>
            </p:cNvSpPr>
            <p:nvPr/>
          </p:nvSpPr>
          <p:spPr bwMode="auto">
            <a:xfrm>
              <a:off x="2936875" y="4048126"/>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412" name="Oval 71">
              <a:extLst>
                <a:ext uri="{FF2B5EF4-FFF2-40B4-BE49-F238E27FC236}">
                  <a16:creationId xmlns:a16="http://schemas.microsoft.com/office/drawing/2014/main" id="{2E537A6B-22BC-4E4B-B59E-32FABE8A71F0}"/>
                </a:ext>
              </a:extLst>
            </p:cNvPr>
            <p:cNvSpPr>
              <a:spLocks noChangeArrowheads="1"/>
            </p:cNvSpPr>
            <p:nvPr/>
          </p:nvSpPr>
          <p:spPr bwMode="auto">
            <a:xfrm>
              <a:off x="3724275" y="260032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104" name="Group 103">
            <a:extLst>
              <a:ext uri="{FF2B5EF4-FFF2-40B4-BE49-F238E27FC236}">
                <a16:creationId xmlns:a16="http://schemas.microsoft.com/office/drawing/2014/main" id="{04541166-A7FD-4F00-978B-F3E6F81484B3}"/>
              </a:ext>
            </a:extLst>
          </p:cNvPr>
          <p:cNvGrpSpPr>
            <a:grpSpLocks/>
          </p:cNvGrpSpPr>
          <p:nvPr/>
        </p:nvGrpSpPr>
        <p:grpSpPr bwMode="auto">
          <a:xfrm>
            <a:off x="5248275" y="1697039"/>
            <a:ext cx="4260850" cy="1804987"/>
            <a:chOff x="3724275" y="1697038"/>
            <a:chExt cx="4260850" cy="1804987"/>
          </a:xfrm>
        </p:grpSpPr>
        <p:sp>
          <p:nvSpPr>
            <p:cNvPr id="14352" name="Oval 7">
              <a:extLst>
                <a:ext uri="{FF2B5EF4-FFF2-40B4-BE49-F238E27FC236}">
                  <a16:creationId xmlns:a16="http://schemas.microsoft.com/office/drawing/2014/main" id="{696B2057-1756-4181-AF50-F70641C5D14C}"/>
                </a:ext>
              </a:extLst>
            </p:cNvPr>
            <p:cNvSpPr>
              <a:spLocks noChangeArrowheads="1"/>
            </p:cNvSpPr>
            <p:nvPr/>
          </p:nvSpPr>
          <p:spPr bwMode="auto">
            <a:xfrm>
              <a:off x="6413500" y="339407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53" name="Oval 18">
              <a:extLst>
                <a:ext uri="{FF2B5EF4-FFF2-40B4-BE49-F238E27FC236}">
                  <a16:creationId xmlns:a16="http://schemas.microsoft.com/office/drawing/2014/main" id="{C8732539-EDE3-4EF1-ADF3-FF19886967B5}"/>
                </a:ext>
              </a:extLst>
            </p:cNvPr>
            <p:cNvSpPr>
              <a:spLocks noChangeArrowheads="1"/>
            </p:cNvSpPr>
            <p:nvPr/>
          </p:nvSpPr>
          <p:spPr bwMode="auto">
            <a:xfrm>
              <a:off x="4643438" y="3376613"/>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54" name="Oval 19">
              <a:extLst>
                <a:ext uri="{FF2B5EF4-FFF2-40B4-BE49-F238E27FC236}">
                  <a16:creationId xmlns:a16="http://schemas.microsoft.com/office/drawing/2014/main" id="{9EEB9FFC-0BF5-4B6E-8554-5B19E7C4CFF0}"/>
                </a:ext>
              </a:extLst>
            </p:cNvPr>
            <p:cNvSpPr>
              <a:spLocks noChangeArrowheads="1"/>
            </p:cNvSpPr>
            <p:nvPr/>
          </p:nvSpPr>
          <p:spPr bwMode="auto">
            <a:xfrm>
              <a:off x="5568950" y="3376613"/>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55" name="Oval 25">
              <a:extLst>
                <a:ext uri="{FF2B5EF4-FFF2-40B4-BE49-F238E27FC236}">
                  <a16:creationId xmlns:a16="http://schemas.microsoft.com/office/drawing/2014/main" id="{C12CE0FA-610B-4D83-BD8C-29B0E44F52B5}"/>
                </a:ext>
              </a:extLst>
            </p:cNvPr>
            <p:cNvSpPr>
              <a:spLocks noChangeArrowheads="1"/>
            </p:cNvSpPr>
            <p:nvPr/>
          </p:nvSpPr>
          <p:spPr bwMode="auto">
            <a:xfrm>
              <a:off x="4645025" y="1714500"/>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56" name="Oval 26">
              <a:extLst>
                <a:ext uri="{FF2B5EF4-FFF2-40B4-BE49-F238E27FC236}">
                  <a16:creationId xmlns:a16="http://schemas.microsoft.com/office/drawing/2014/main" id="{5C3D88FE-0A04-4550-9291-FC390811A929}"/>
                </a:ext>
              </a:extLst>
            </p:cNvPr>
            <p:cNvSpPr>
              <a:spLocks noChangeArrowheads="1"/>
            </p:cNvSpPr>
            <p:nvPr/>
          </p:nvSpPr>
          <p:spPr bwMode="auto">
            <a:xfrm>
              <a:off x="5568950" y="1706563"/>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57" name="Oval 27">
              <a:extLst>
                <a:ext uri="{FF2B5EF4-FFF2-40B4-BE49-F238E27FC236}">
                  <a16:creationId xmlns:a16="http://schemas.microsoft.com/office/drawing/2014/main" id="{1A0FE051-DAC1-44C4-BA93-8E89D7FA30EA}"/>
                </a:ext>
              </a:extLst>
            </p:cNvPr>
            <p:cNvSpPr>
              <a:spLocks noChangeArrowheads="1"/>
            </p:cNvSpPr>
            <p:nvPr/>
          </p:nvSpPr>
          <p:spPr bwMode="auto">
            <a:xfrm>
              <a:off x="6411913" y="170497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58" name="Oval 28">
              <a:extLst>
                <a:ext uri="{FF2B5EF4-FFF2-40B4-BE49-F238E27FC236}">
                  <a16:creationId xmlns:a16="http://schemas.microsoft.com/office/drawing/2014/main" id="{F131B2D7-DED6-4998-AD11-F2C138BF680E}"/>
                </a:ext>
              </a:extLst>
            </p:cNvPr>
            <p:cNvSpPr>
              <a:spLocks noChangeArrowheads="1"/>
            </p:cNvSpPr>
            <p:nvPr/>
          </p:nvSpPr>
          <p:spPr bwMode="auto">
            <a:xfrm>
              <a:off x="7156450" y="169703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59" name="Oval 30">
              <a:extLst>
                <a:ext uri="{FF2B5EF4-FFF2-40B4-BE49-F238E27FC236}">
                  <a16:creationId xmlns:a16="http://schemas.microsoft.com/office/drawing/2014/main" id="{F4C07250-1A8C-42DF-9FE8-0763D6D07199}"/>
                </a:ext>
              </a:extLst>
            </p:cNvPr>
            <p:cNvSpPr>
              <a:spLocks noChangeArrowheads="1"/>
            </p:cNvSpPr>
            <p:nvPr/>
          </p:nvSpPr>
          <p:spPr bwMode="auto">
            <a:xfrm>
              <a:off x="3724275" y="260032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60" name="Oval 32">
              <a:extLst>
                <a:ext uri="{FF2B5EF4-FFF2-40B4-BE49-F238E27FC236}">
                  <a16:creationId xmlns:a16="http://schemas.microsoft.com/office/drawing/2014/main" id="{A950817D-889D-45C4-B6FA-77708A884219}"/>
                </a:ext>
              </a:extLst>
            </p:cNvPr>
            <p:cNvSpPr>
              <a:spLocks noChangeArrowheads="1"/>
            </p:cNvSpPr>
            <p:nvPr/>
          </p:nvSpPr>
          <p:spPr bwMode="auto">
            <a:xfrm>
              <a:off x="7154863" y="337978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61" name="Oval 55">
              <a:extLst>
                <a:ext uri="{FF2B5EF4-FFF2-40B4-BE49-F238E27FC236}">
                  <a16:creationId xmlns:a16="http://schemas.microsoft.com/office/drawing/2014/main" id="{64927DDE-D748-4821-9A27-ED45957375D7}"/>
                </a:ext>
              </a:extLst>
            </p:cNvPr>
            <p:cNvSpPr>
              <a:spLocks noChangeArrowheads="1"/>
            </p:cNvSpPr>
            <p:nvPr/>
          </p:nvSpPr>
          <p:spPr bwMode="auto">
            <a:xfrm>
              <a:off x="7877175" y="260667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62" name="Line 57">
              <a:extLst>
                <a:ext uri="{FF2B5EF4-FFF2-40B4-BE49-F238E27FC236}">
                  <a16:creationId xmlns:a16="http://schemas.microsoft.com/office/drawing/2014/main" id="{DB114978-61DF-4BAC-8036-EA92A300965D}"/>
                </a:ext>
              </a:extLst>
            </p:cNvPr>
            <p:cNvSpPr>
              <a:spLocks noChangeShapeType="1"/>
            </p:cNvSpPr>
            <p:nvPr/>
          </p:nvSpPr>
          <p:spPr bwMode="auto">
            <a:xfrm>
              <a:off x="4699000" y="1771650"/>
              <a:ext cx="0" cy="16319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3" name="Line 58">
              <a:extLst>
                <a:ext uri="{FF2B5EF4-FFF2-40B4-BE49-F238E27FC236}">
                  <a16:creationId xmlns:a16="http://schemas.microsoft.com/office/drawing/2014/main" id="{F58B59BE-44D5-45A6-A9D8-2B9DF058B1FD}"/>
                </a:ext>
              </a:extLst>
            </p:cNvPr>
            <p:cNvSpPr>
              <a:spLocks noChangeShapeType="1"/>
            </p:cNvSpPr>
            <p:nvPr/>
          </p:nvSpPr>
          <p:spPr bwMode="auto">
            <a:xfrm>
              <a:off x="5619750" y="1758950"/>
              <a:ext cx="0" cy="1676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4" name="Line 59">
              <a:extLst>
                <a:ext uri="{FF2B5EF4-FFF2-40B4-BE49-F238E27FC236}">
                  <a16:creationId xmlns:a16="http://schemas.microsoft.com/office/drawing/2014/main" id="{AD2F79D1-9152-47B6-A3C0-8C5D537DCF88}"/>
                </a:ext>
              </a:extLst>
            </p:cNvPr>
            <p:cNvSpPr>
              <a:spLocks noChangeShapeType="1"/>
            </p:cNvSpPr>
            <p:nvPr/>
          </p:nvSpPr>
          <p:spPr bwMode="auto">
            <a:xfrm>
              <a:off x="6464300" y="1758950"/>
              <a:ext cx="0" cy="16954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5" name="Line 60">
              <a:extLst>
                <a:ext uri="{FF2B5EF4-FFF2-40B4-BE49-F238E27FC236}">
                  <a16:creationId xmlns:a16="http://schemas.microsoft.com/office/drawing/2014/main" id="{0D4BB7FA-DB4F-4ED8-83DF-FCC2850AAF78}"/>
                </a:ext>
              </a:extLst>
            </p:cNvPr>
            <p:cNvSpPr>
              <a:spLocks noChangeShapeType="1"/>
            </p:cNvSpPr>
            <p:nvPr/>
          </p:nvSpPr>
          <p:spPr bwMode="auto">
            <a:xfrm>
              <a:off x="7213600" y="1752600"/>
              <a:ext cx="0" cy="16700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6" name="Line 61">
              <a:extLst>
                <a:ext uri="{FF2B5EF4-FFF2-40B4-BE49-F238E27FC236}">
                  <a16:creationId xmlns:a16="http://schemas.microsoft.com/office/drawing/2014/main" id="{924864A4-468D-4C70-B390-EF06D5B6CC2B}"/>
                </a:ext>
              </a:extLst>
            </p:cNvPr>
            <p:cNvSpPr>
              <a:spLocks noChangeShapeType="1"/>
            </p:cNvSpPr>
            <p:nvPr/>
          </p:nvSpPr>
          <p:spPr bwMode="auto">
            <a:xfrm>
              <a:off x="3778250" y="2660650"/>
              <a:ext cx="41529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7" name="Oval 62">
              <a:extLst>
                <a:ext uri="{FF2B5EF4-FFF2-40B4-BE49-F238E27FC236}">
                  <a16:creationId xmlns:a16="http://schemas.microsoft.com/office/drawing/2014/main" id="{8FAE57E7-B7C6-435B-A865-2F701F40836D}"/>
                </a:ext>
              </a:extLst>
            </p:cNvPr>
            <p:cNvSpPr>
              <a:spLocks noChangeArrowheads="1"/>
            </p:cNvSpPr>
            <p:nvPr/>
          </p:nvSpPr>
          <p:spPr bwMode="auto">
            <a:xfrm>
              <a:off x="6413500" y="339407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68" name="Oval 63">
              <a:extLst>
                <a:ext uri="{FF2B5EF4-FFF2-40B4-BE49-F238E27FC236}">
                  <a16:creationId xmlns:a16="http://schemas.microsoft.com/office/drawing/2014/main" id="{140B5417-78EC-400A-A748-4B0E40F751D9}"/>
                </a:ext>
              </a:extLst>
            </p:cNvPr>
            <p:cNvSpPr>
              <a:spLocks noChangeArrowheads="1"/>
            </p:cNvSpPr>
            <p:nvPr/>
          </p:nvSpPr>
          <p:spPr bwMode="auto">
            <a:xfrm>
              <a:off x="4643438" y="3376613"/>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69" name="Oval 64">
              <a:extLst>
                <a:ext uri="{FF2B5EF4-FFF2-40B4-BE49-F238E27FC236}">
                  <a16:creationId xmlns:a16="http://schemas.microsoft.com/office/drawing/2014/main" id="{1F881FF3-D433-4840-A50B-C93ED8593BE2}"/>
                </a:ext>
              </a:extLst>
            </p:cNvPr>
            <p:cNvSpPr>
              <a:spLocks noChangeArrowheads="1"/>
            </p:cNvSpPr>
            <p:nvPr/>
          </p:nvSpPr>
          <p:spPr bwMode="auto">
            <a:xfrm>
              <a:off x="5568950" y="3376613"/>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70" name="Oval 65">
              <a:extLst>
                <a:ext uri="{FF2B5EF4-FFF2-40B4-BE49-F238E27FC236}">
                  <a16:creationId xmlns:a16="http://schemas.microsoft.com/office/drawing/2014/main" id="{9F24CA73-201D-40DE-9620-DD3273C590FB}"/>
                </a:ext>
              </a:extLst>
            </p:cNvPr>
            <p:cNvSpPr>
              <a:spLocks noChangeArrowheads="1"/>
            </p:cNvSpPr>
            <p:nvPr/>
          </p:nvSpPr>
          <p:spPr bwMode="auto">
            <a:xfrm>
              <a:off x="7877175" y="260667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71" name="Oval 66">
              <a:extLst>
                <a:ext uri="{FF2B5EF4-FFF2-40B4-BE49-F238E27FC236}">
                  <a16:creationId xmlns:a16="http://schemas.microsoft.com/office/drawing/2014/main" id="{F01E58D5-D8A2-4C4E-ADD6-A16194762212}"/>
                </a:ext>
              </a:extLst>
            </p:cNvPr>
            <p:cNvSpPr>
              <a:spLocks noChangeArrowheads="1"/>
            </p:cNvSpPr>
            <p:nvPr/>
          </p:nvSpPr>
          <p:spPr bwMode="auto">
            <a:xfrm>
              <a:off x="4645025" y="1714500"/>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72" name="Oval 67">
              <a:extLst>
                <a:ext uri="{FF2B5EF4-FFF2-40B4-BE49-F238E27FC236}">
                  <a16:creationId xmlns:a16="http://schemas.microsoft.com/office/drawing/2014/main" id="{DBC59A20-08CA-4339-B4D5-6FBF956A863B}"/>
                </a:ext>
              </a:extLst>
            </p:cNvPr>
            <p:cNvSpPr>
              <a:spLocks noChangeArrowheads="1"/>
            </p:cNvSpPr>
            <p:nvPr/>
          </p:nvSpPr>
          <p:spPr bwMode="auto">
            <a:xfrm>
              <a:off x="5568950" y="1706563"/>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73" name="Oval 68">
              <a:extLst>
                <a:ext uri="{FF2B5EF4-FFF2-40B4-BE49-F238E27FC236}">
                  <a16:creationId xmlns:a16="http://schemas.microsoft.com/office/drawing/2014/main" id="{23A381AE-92FA-47BD-BF65-018D2D5C24FE}"/>
                </a:ext>
              </a:extLst>
            </p:cNvPr>
            <p:cNvSpPr>
              <a:spLocks noChangeArrowheads="1"/>
            </p:cNvSpPr>
            <p:nvPr/>
          </p:nvSpPr>
          <p:spPr bwMode="auto">
            <a:xfrm>
              <a:off x="6411913" y="170497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74" name="Oval 69">
              <a:extLst>
                <a:ext uri="{FF2B5EF4-FFF2-40B4-BE49-F238E27FC236}">
                  <a16:creationId xmlns:a16="http://schemas.microsoft.com/office/drawing/2014/main" id="{F88DD325-E1BC-4134-A7F1-C8F4B8D606F6}"/>
                </a:ext>
              </a:extLst>
            </p:cNvPr>
            <p:cNvSpPr>
              <a:spLocks noChangeArrowheads="1"/>
            </p:cNvSpPr>
            <p:nvPr/>
          </p:nvSpPr>
          <p:spPr bwMode="auto">
            <a:xfrm>
              <a:off x="7156450" y="169703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75" name="Oval 70">
              <a:extLst>
                <a:ext uri="{FF2B5EF4-FFF2-40B4-BE49-F238E27FC236}">
                  <a16:creationId xmlns:a16="http://schemas.microsoft.com/office/drawing/2014/main" id="{93D3A99D-5BDF-43DF-915D-22C34327ABA7}"/>
                </a:ext>
              </a:extLst>
            </p:cNvPr>
            <p:cNvSpPr>
              <a:spLocks noChangeArrowheads="1"/>
            </p:cNvSpPr>
            <p:nvPr/>
          </p:nvSpPr>
          <p:spPr bwMode="auto">
            <a:xfrm>
              <a:off x="7154863" y="337978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76" name="Oval 71">
              <a:extLst>
                <a:ext uri="{FF2B5EF4-FFF2-40B4-BE49-F238E27FC236}">
                  <a16:creationId xmlns:a16="http://schemas.microsoft.com/office/drawing/2014/main" id="{CAF3A6D2-E307-4066-A1E0-3043F346094F}"/>
                </a:ext>
              </a:extLst>
            </p:cNvPr>
            <p:cNvSpPr>
              <a:spLocks noChangeArrowheads="1"/>
            </p:cNvSpPr>
            <p:nvPr/>
          </p:nvSpPr>
          <p:spPr bwMode="auto">
            <a:xfrm>
              <a:off x="3724275" y="260032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77" name="Oval 72">
              <a:extLst>
                <a:ext uri="{FF2B5EF4-FFF2-40B4-BE49-F238E27FC236}">
                  <a16:creationId xmlns:a16="http://schemas.microsoft.com/office/drawing/2014/main" id="{DB8F5E9E-49A2-46CB-81F6-42B5F9370595}"/>
                </a:ext>
              </a:extLst>
            </p:cNvPr>
            <p:cNvSpPr>
              <a:spLocks noChangeArrowheads="1"/>
            </p:cNvSpPr>
            <p:nvPr/>
          </p:nvSpPr>
          <p:spPr bwMode="auto">
            <a:xfrm>
              <a:off x="4645025" y="260032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78" name="Oval 73">
              <a:extLst>
                <a:ext uri="{FF2B5EF4-FFF2-40B4-BE49-F238E27FC236}">
                  <a16:creationId xmlns:a16="http://schemas.microsoft.com/office/drawing/2014/main" id="{20215FB8-4F88-49C1-B5BC-BB7BB3A38E6A}"/>
                </a:ext>
              </a:extLst>
            </p:cNvPr>
            <p:cNvSpPr>
              <a:spLocks noChangeArrowheads="1"/>
            </p:cNvSpPr>
            <p:nvPr/>
          </p:nvSpPr>
          <p:spPr bwMode="auto">
            <a:xfrm>
              <a:off x="5564188" y="260032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79" name="Oval 74">
              <a:extLst>
                <a:ext uri="{FF2B5EF4-FFF2-40B4-BE49-F238E27FC236}">
                  <a16:creationId xmlns:a16="http://schemas.microsoft.com/office/drawing/2014/main" id="{C3355941-096B-40D2-B6B1-98BFE1D72847}"/>
                </a:ext>
              </a:extLst>
            </p:cNvPr>
            <p:cNvSpPr>
              <a:spLocks noChangeArrowheads="1"/>
            </p:cNvSpPr>
            <p:nvPr/>
          </p:nvSpPr>
          <p:spPr bwMode="auto">
            <a:xfrm>
              <a:off x="6407150" y="260032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80" name="Oval 75">
              <a:extLst>
                <a:ext uri="{FF2B5EF4-FFF2-40B4-BE49-F238E27FC236}">
                  <a16:creationId xmlns:a16="http://schemas.microsoft.com/office/drawing/2014/main" id="{6B933112-7B6C-4E9F-9523-ECCD11797B9C}"/>
                </a:ext>
              </a:extLst>
            </p:cNvPr>
            <p:cNvSpPr>
              <a:spLocks noChangeArrowheads="1"/>
            </p:cNvSpPr>
            <p:nvPr/>
          </p:nvSpPr>
          <p:spPr bwMode="auto">
            <a:xfrm>
              <a:off x="7159625" y="260032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134" name="Group 133">
            <a:extLst>
              <a:ext uri="{FF2B5EF4-FFF2-40B4-BE49-F238E27FC236}">
                <a16:creationId xmlns:a16="http://schemas.microsoft.com/office/drawing/2014/main" id="{D0E42E43-1407-40FE-86C9-D9E9F527C658}"/>
              </a:ext>
            </a:extLst>
          </p:cNvPr>
          <p:cNvGrpSpPr>
            <a:grpSpLocks/>
          </p:cNvGrpSpPr>
          <p:nvPr/>
        </p:nvGrpSpPr>
        <p:grpSpPr bwMode="auto">
          <a:xfrm>
            <a:off x="8678863" y="3379789"/>
            <a:ext cx="112712" cy="941387"/>
            <a:chOff x="7154863" y="3379788"/>
            <a:chExt cx="112712" cy="941387"/>
          </a:xfrm>
        </p:grpSpPr>
        <p:sp>
          <p:nvSpPr>
            <p:cNvPr id="14347" name="Oval 20">
              <a:extLst>
                <a:ext uri="{FF2B5EF4-FFF2-40B4-BE49-F238E27FC236}">
                  <a16:creationId xmlns:a16="http://schemas.microsoft.com/office/drawing/2014/main" id="{A5C7072B-C405-4F6C-B979-866EE5C388E2}"/>
                </a:ext>
              </a:extLst>
            </p:cNvPr>
            <p:cNvSpPr>
              <a:spLocks noChangeArrowheads="1"/>
            </p:cNvSpPr>
            <p:nvPr/>
          </p:nvSpPr>
          <p:spPr bwMode="auto">
            <a:xfrm>
              <a:off x="7159625" y="421322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48" name="Oval 32">
              <a:extLst>
                <a:ext uri="{FF2B5EF4-FFF2-40B4-BE49-F238E27FC236}">
                  <a16:creationId xmlns:a16="http://schemas.microsoft.com/office/drawing/2014/main" id="{73507F4B-E9C5-4741-A540-2B0CA1A42B4F}"/>
                </a:ext>
              </a:extLst>
            </p:cNvPr>
            <p:cNvSpPr>
              <a:spLocks noChangeArrowheads="1"/>
            </p:cNvSpPr>
            <p:nvPr/>
          </p:nvSpPr>
          <p:spPr bwMode="auto">
            <a:xfrm>
              <a:off x="7154863" y="337978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49" name="Line 77">
              <a:extLst>
                <a:ext uri="{FF2B5EF4-FFF2-40B4-BE49-F238E27FC236}">
                  <a16:creationId xmlns:a16="http://schemas.microsoft.com/office/drawing/2014/main" id="{59521097-3175-43DC-AFC6-152F3DFA2D59}"/>
                </a:ext>
              </a:extLst>
            </p:cNvPr>
            <p:cNvSpPr>
              <a:spLocks noChangeShapeType="1"/>
            </p:cNvSpPr>
            <p:nvPr/>
          </p:nvSpPr>
          <p:spPr bwMode="auto">
            <a:xfrm>
              <a:off x="7210425" y="3440113"/>
              <a:ext cx="0" cy="82391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0" name="Oval 78">
              <a:extLst>
                <a:ext uri="{FF2B5EF4-FFF2-40B4-BE49-F238E27FC236}">
                  <a16:creationId xmlns:a16="http://schemas.microsoft.com/office/drawing/2014/main" id="{A4EA5EBE-718E-447F-8D24-58D0F6A8B91D}"/>
                </a:ext>
              </a:extLst>
            </p:cNvPr>
            <p:cNvSpPr>
              <a:spLocks noChangeArrowheads="1"/>
            </p:cNvSpPr>
            <p:nvPr/>
          </p:nvSpPr>
          <p:spPr bwMode="auto">
            <a:xfrm>
              <a:off x="7159625" y="4213225"/>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51" name="Oval 79">
              <a:extLst>
                <a:ext uri="{FF2B5EF4-FFF2-40B4-BE49-F238E27FC236}">
                  <a16:creationId xmlns:a16="http://schemas.microsoft.com/office/drawing/2014/main" id="{CE1B1100-71E7-4C95-AD8A-E159A7C7F59A}"/>
                </a:ext>
              </a:extLst>
            </p:cNvPr>
            <p:cNvSpPr>
              <a:spLocks noChangeArrowheads="1"/>
            </p:cNvSpPr>
            <p:nvPr/>
          </p:nvSpPr>
          <p:spPr bwMode="auto">
            <a:xfrm>
              <a:off x="7154863" y="3379788"/>
              <a:ext cx="107950" cy="107950"/>
            </a:xfrm>
            <a:prstGeom prst="ellipse">
              <a:avLst/>
            </a:prstGeom>
            <a:solidFill>
              <a:schemeClr val="bg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sp>
        <p:nvSpPr>
          <p:cNvPr id="140" name="Text Box 52">
            <a:extLst>
              <a:ext uri="{FF2B5EF4-FFF2-40B4-BE49-F238E27FC236}">
                <a16:creationId xmlns:a16="http://schemas.microsoft.com/office/drawing/2014/main" id="{1AC7FEFC-6AD7-4557-A576-12D31790F31F}"/>
              </a:ext>
            </a:extLst>
          </p:cNvPr>
          <p:cNvSpPr txBox="1">
            <a:spLocks noChangeArrowheads="1"/>
          </p:cNvSpPr>
          <p:nvPr/>
        </p:nvSpPr>
        <p:spPr bwMode="auto">
          <a:xfrm>
            <a:off x="5638800" y="4648200"/>
            <a:ext cx="4419600" cy="915988"/>
          </a:xfrm>
          <a:prstGeom prst="rect">
            <a:avLst/>
          </a:prstGeom>
          <a:noFill/>
          <a:ln w="9525">
            <a:noFill/>
            <a:miter lim="800000"/>
            <a:headEnd type="none" w="lg" len="lg"/>
            <a:tailEnd type="none" w="lg" len="lg"/>
          </a:ln>
        </p:spPr>
        <p:txBody>
          <a:bodyPr anchor="ctr">
            <a:spAutoFit/>
          </a:bodyPr>
          <a:lstStyle/>
          <a:p>
            <a:pPr marL="114300" indent="-114300">
              <a:buFontTx/>
              <a:buChar char="•"/>
              <a:defRPr/>
            </a:pPr>
            <a:r>
              <a:rPr lang="en-US" dirty="0">
                <a:latin typeface="Arial" charset="0"/>
                <a:ea typeface="ＭＳ Ｐゴシック" charset="0"/>
                <a:cs typeface="ＭＳ Ｐゴシック" charset="0"/>
              </a:rPr>
              <a:t>Blocky-type surfaces (principally 90 degree angles)</a:t>
            </a:r>
          </a:p>
          <a:p>
            <a:pPr>
              <a:buFontTx/>
              <a:buChar char="•"/>
              <a:defRPr/>
            </a:pPr>
            <a:endParaRPr lang="en-US" dirty="0">
              <a:latin typeface="Arial" charset="0"/>
              <a:ea typeface="ＭＳ Ｐゴシック" charset="0"/>
              <a:cs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fade">
                                      <p:cBhvr>
                                        <p:cTn id="22" dur="500"/>
                                        <p:tgtEl>
                                          <p:spTgt spid="1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E3A285F-5B4A-4A66-A98E-F78395967BEE}"/>
              </a:ext>
            </a:extLst>
          </p:cNvPr>
          <p:cNvSpPr>
            <a:spLocks noGrp="1" noChangeArrowheads="1"/>
          </p:cNvSpPr>
          <p:nvPr>
            <p:ph type="title" idx="4294967295"/>
          </p:nvPr>
        </p:nvSpPr>
        <p:spPr>
          <a:xfrm>
            <a:off x="1524001" y="550863"/>
            <a:ext cx="8429625" cy="685800"/>
          </a:xfrm>
        </p:spPr>
        <p:txBody>
          <a:bodyPr/>
          <a:lstStyle/>
          <a:p>
            <a:r>
              <a:rPr lang="en-US" altLang="en-US" dirty="0"/>
              <a:t>Paving Scheme</a:t>
            </a:r>
          </a:p>
        </p:txBody>
      </p:sp>
      <p:grpSp>
        <p:nvGrpSpPr>
          <p:cNvPr id="15363" name="Group 4">
            <a:extLst>
              <a:ext uri="{FF2B5EF4-FFF2-40B4-BE49-F238E27FC236}">
                <a16:creationId xmlns:a16="http://schemas.microsoft.com/office/drawing/2014/main" id="{32102D29-CC2C-4EA3-BFCC-B802A720129A}"/>
              </a:ext>
            </a:extLst>
          </p:cNvPr>
          <p:cNvGrpSpPr>
            <a:grpSpLocks/>
          </p:cNvGrpSpPr>
          <p:nvPr/>
        </p:nvGrpSpPr>
        <p:grpSpPr bwMode="auto">
          <a:xfrm>
            <a:off x="3175000" y="2262188"/>
            <a:ext cx="5856288" cy="2362200"/>
            <a:chOff x="1146" y="1782"/>
            <a:chExt cx="3689" cy="1488"/>
          </a:xfrm>
        </p:grpSpPr>
        <p:sp>
          <p:nvSpPr>
            <p:cNvPr id="15652" name="Oval 5">
              <a:extLst>
                <a:ext uri="{FF2B5EF4-FFF2-40B4-BE49-F238E27FC236}">
                  <a16:creationId xmlns:a16="http://schemas.microsoft.com/office/drawing/2014/main" id="{71D4D30C-0452-4EEB-ABC4-E684896298F7}"/>
                </a:ext>
              </a:extLst>
            </p:cNvPr>
            <p:cNvSpPr>
              <a:spLocks noChangeArrowheads="1"/>
            </p:cNvSpPr>
            <p:nvPr/>
          </p:nvSpPr>
          <p:spPr bwMode="auto">
            <a:xfrm>
              <a:off x="1146" y="1782"/>
              <a:ext cx="1734" cy="1488"/>
            </a:xfrm>
            <a:prstGeom prst="ellipse">
              <a:avLst/>
            </a:prstGeom>
            <a:solidFill>
              <a:schemeClr val="accent1"/>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53" name="Rectangle 6">
              <a:extLst>
                <a:ext uri="{FF2B5EF4-FFF2-40B4-BE49-F238E27FC236}">
                  <a16:creationId xmlns:a16="http://schemas.microsoft.com/office/drawing/2014/main" id="{708AE6A5-0949-46C3-9C51-73F6D9B126F6}"/>
                </a:ext>
              </a:extLst>
            </p:cNvPr>
            <p:cNvSpPr>
              <a:spLocks noChangeArrowheads="1"/>
            </p:cNvSpPr>
            <p:nvPr/>
          </p:nvSpPr>
          <p:spPr bwMode="auto">
            <a:xfrm>
              <a:off x="1992" y="1782"/>
              <a:ext cx="2843" cy="1488"/>
            </a:xfrm>
            <a:prstGeom prst="rect">
              <a:avLst/>
            </a:prstGeom>
            <a:solidFill>
              <a:schemeClr val="accent1"/>
            </a:solidFill>
            <a:ln w="12700">
              <a:solidFill>
                <a:schemeClr val="tx1"/>
              </a:solidFill>
              <a:miter lim="800000"/>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54" name="Rectangle 7">
              <a:extLst>
                <a:ext uri="{FF2B5EF4-FFF2-40B4-BE49-F238E27FC236}">
                  <a16:creationId xmlns:a16="http://schemas.microsoft.com/office/drawing/2014/main" id="{4FDEF5C4-BB05-4729-B74B-7A341DA226E5}"/>
                </a:ext>
              </a:extLst>
            </p:cNvPr>
            <p:cNvSpPr>
              <a:spLocks noChangeArrowheads="1"/>
            </p:cNvSpPr>
            <p:nvPr/>
          </p:nvSpPr>
          <p:spPr bwMode="auto">
            <a:xfrm>
              <a:off x="1966" y="1790"/>
              <a:ext cx="50" cy="1476"/>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55" name="Oval 8">
              <a:extLst>
                <a:ext uri="{FF2B5EF4-FFF2-40B4-BE49-F238E27FC236}">
                  <a16:creationId xmlns:a16="http://schemas.microsoft.com/office/drawing/2014/main" id="{55287635-E7A0-4802-B31E-C9E0E8F41929}"/>
                </a:ext>
              </a:extLst>
            </p:cNvPr>
            <p:cNvSpPr>
              <a:spLocks noChangeArrowheads="1"/>
            </p:cNvSpPr>
            <p:nvPr/>
          </p:nvSpPr>
          <p:spPr bwMode="auto">
            <a:xfrm>
              <a:off x="1680" y="2286"/>
              <a:ext cx="588" cy="522"/>
            </a:xfrm>
            <a:prstGeom prst="ellipse">
              <a:avLst/>
            </a:prstGeom>
            <a:solidFill>
              <a:schemeClr val="bg1"/>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sp>
        <p:nvSpPr>
          <p:cNvPr id="15364" name="Text Box 53">
            <a:extLst>
              <a:ext uri="{FF2B5EF4-FFF2-40B4-BE49-F238E27FC236}">
                <a16:creationId xmlns:a16="http://schemas.microsoft.com/office/drawing/2014/main" id="{B89947ED-8723-43E6-80B7-4C13FCDFA4D4}"/>
              </a:ext>
            </a:extLst>
          </p:cNvPr>
          <p:cNvSpPr txBox="1">
            <a:spLocks noChangeArrowheads="1"/>
          </p:cNvSpPr>
          <p:nvPr/>
        </p:nvSpPr>
        <p:spPr bwMode="auto">
          <a:xfrm>
            <a:off x="3556000" y="5158879"/>
            <a:ext cx="57663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wrap="none" anchor="ct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buFontTx/>
              <a:buChar char="•"/>
            </a:pPr>
            <a:r>
              <a:rPr lang="en-US" altLang="en-US" sz="1800"/>
              <a:t>Advancing Front: Begins with front at boundary</a:t>
            </a:r>
          </a:p>
          <a:p>
            <a:pPr>
              <a:buFontTx/>
              <a:buChar char="•"/>
            </a:pPr>
            <a:r>
              <a:rPr lang="en-US" altLang="en-US" sz="1800"/>
              <a:t>Forms rows of elements based on front angles</a:t>
            </a:r>
          </a:p>
          <a:p>
            <a:pPr>
              <a:buFontTx/>
              <a:buChar char="•"/>
            </a:pPr>
            <a:r>
              <a:rPr lang="en-US" altLang="en-US" sz="1800"/>
              <a:t>Must have even number of intervals for all-quad mesh</a:t>
            </a:r>
          </a:p>
        </p:txBody>
      </p:sp>
      <p:grpSp>
        <p:nvGrpSpPr>
          <p:cNvPr id="69" name="Group 68">
            <a:extLst>
              <a:ext uri="{FF2B5EF4-FFF2-40B4-BE49-F238E27FC236}">
                <a16:creationId xmlns:a16="http://schemas.microsoft.com/office/drawing/2014/main" id="{36E7CCB8-8E01-417A-AC0D-C6ADED05FCC9}"/>
              </a:ext>
            </a:extLst>
          </p:cNvPr>
          <p:cNvGrpSpPr>
            <a:grpSpLocks/>
          </p:cNvGrpSpPr>
          <p:nvPr/>
        </p:nvGrpSpPr>
        <p:grpSpPr bwMode="auto">
          <a:xfrm>
            <a:off x="3168650" y="2209800"/>
            <a:ext cx="5905500" cy="2457450"/>
            <a:chOff x="1644650" y="2209800"/>
            <a:chExt cx="5905500" cy="2457450"/>
          </a:xfrm>
        </p:grpSpPr>
        <p:sp>
          <p:nvSpPr>
            <p:cNvPr id="15592" name="Line 9">
              <a:extLst>
                <a:ext uri="{FF2B5EF4-FFF2-40B4-BE49-F238E27FC236}">
                  <a16:creationId xmlns:a16="http://schemas.microsoft.com/office/drawing/2014/main" id="{59EC7B56-036B-4322-B74D-07224BBC7F85}"/>
                </a:ext>
              </a:extLst>
            </p:cNvPr>
            <p:cNvSpPr>
              <a:spLocks noChangeShapeType="1"/>
            </p:cNvSpPr>
            <p:nvPr/>
          </p:nvSpPr>
          <p:spPr bwMode="auto">
            <a:xfrm>
              <a:off x="2933700" y="4622800"/>
              <a:ext cx="704850"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93" name="Line 10">
              <a:extLst>
                <a:ext uri="{FF2B5EF4-FFF2-40B4-BE49-F238E27FC236}">
                  <a16:creationId xmlns:a16="http://schemas.microsoft.com/office/drawing/2014/main" id="{48AF67C8-63A0-45BB-9344-B0B38962B718}"/>
                </a:ext>
              </a:extLst>
            </p:cNvPr>
            <p:cNvSpPr>
              <a:spLocks noChangeShapeType="1"/>
            </p:cNvSpPr>
            <p:nvPr/>
          </p:nvSpPr>
          <p:spPr bwMode="auto">
            <a:xfrm>
              <a:off x="3638550" y="4622800"/>
              <a:ext cx="749300"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94" name="Line 11">
              <a:extLst>
                <a:ext uri="{FF2B5EF4-FFF2-40B4-BE49-F238E27FC236}">
                  <a16:creationId xmlns:a16="http://schemas.microsoft.com/office/drawing/2014/main" id="{A8F39C54-7F87-4A65-8923-5533AC6160D1}"/>
                </a:ext>
              </a:extLst>
            </p:cNvPr>
            <p:cNvSpPr>
              <a:spLocks noChangeShapeType="1"/>
            </p:cNvSpPr>
            <p:nvPr/>
          </p:nvSpPr>
          <p:spPr bwMode="auto">
            <a:xfrm>
              <a:off x="4387850" y="4622800"/>
              <a:ext cx="787400"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95" name="Line 12">
              <a:extLst>
                <a:ext uri="{FF2B5EF4-FFF2-40B4-BE49-F238E27FC236}">
                  <a16:creationId xmlns:a16="http://schemas.microsoft.com/office/drawing/2014/main" id="{4EEECE46-95A1-4B2B-B11B-88D0188BBA70}"/>
                </a:ext>
              </a:extLst>
            </p:cNvPr>
            <p:cNvSpPr>
              <a:spLocks noChangeShapeType="1"/>
            </p:cNvSpPr>
            <p:nvPr/>
          </p:nvSpPr>
          <p:spPr bwMode="auto">
            <a:xfrm>
              <a:off x="5175250" y="4622800"/>
              <a:ext cx="819150"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96" name="Line 13">
              <a:extLst>
                <a:ext uri="{FF2B5EF4-FFF2-40B4-BE49-F238E27FC236}">
                  <a16:creationId xmlns:a16="http://schemas.microsoft.com/office/drawing/2014/main" id="{CEE4279F-E0A8-42A9-8727-F22010E1BD63}"/>
                </a:ext>
              </a:extLst>
            </p:cNvPr>
            <p:cNvSpPr>
              <a:spLocks noChangeShapeType="1"/>
            </p:cNvSpPr>
            <p:nvPr/>
          </p:nvSpPr>
          <p:spPr bwMode="auto">
            <a:xfrm>
              <a:off x="5988050" y="4622800"/>
              <a:ext cx="800100"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97" name="Line 14">
              <a:extLst>
                <a:ext uri="{FF2B5EF4-FFF2-40B4-BE49-F238E27FC236}">
                  <a16:creationId xmlns:a16="http://schemas.microsoft.com/office/drawing/2014/main" id="{ABE146B1-AC12-45A6-8E32-56848467F815}"/>
                </a:ext>
              </a:extLst>
            </p:cNvPr>
            <p:cNvSpPr>
              <a:spLocks noChangeShapeType="1"/>
            </p:cNvSpPr>
            <p:nvPr/>
          </p:nvSpPr>
          <p:spPr bwMode="auto">
            <a:xfrm>
              <a:off x="6788150" y="4622800"/>
              <a:ext cx="717550"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98" name="Line 15">
              <a:extLst>
                <a:ext uri="{FF2B5EF4-FFF2-40B4-BE49-F238E27FC236}">
                  <a16:creationId xmlns:a16="http://schemas.microsoft.com/office/drawing/2014/main" id="{2CC16DD7-ED72-4B90-BB64-0590CC3839F5}"/>
                </a:ext>
              </a:extLst>
            </p:cNvPr>
            <p:cNvSpPr>
              <a:spLocks noChangeShapeType="1"/>
            </p:cNvSpPr>
            <p:nvPr/>
          </p:nvSpPr>
          <p:spPr bwMode="auto">
            <a:xfrm>
              <a:off x="7505700" y="3841750"/>
              <a:ext cx="0" cy="78105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99" name="Line 16">
              <a:extLst>
                <a:ext uri="{FF2B5EF4-FFF2-40B4-BE49-F238E27FC236}">
                  <a16:creationId xmlns:a16="http://schemas.microsoft.com/office/drawing/2014/main" id="{86C8BF45-B810-488C-ABF6-E1AC7FA4B767}"/>
                </a:ext>
              </a:extLst>
            </p:cNvPr>
            <p:cNvSpPr>
              <a:spLocks noChangeShapeType="1"/>
            </p:cNvSpPr>
            <p:nvPr/>
          </p:nvSpPr>
          <p:spPr bwMode="auto">
            <a:xfrm>
              <a:off x="7505700" y="3060700"/>
              <a:ext cx="0" cy="78105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00" name="Line 17">
              <a:extLst>
                <a:ext uri="{FF2B5EF4-FFF2-40B4-BE49-F238E27FC236}">
                  <a16:creationId xmlns:a16="http://schemas.microsoft.com/office/drawing/2014/main" id="{0D1E3847-41CC-4CB2-A885-2E47D043F590}"/>
                </a:ext>
              </a:extLst>
            </p:cNvPr>
            <p:cNvSpPr>
              <a:spLocks noChangeShapeType="1"/>
            </p:cNvSpPr>
            <p:nvPr/>
          </p:nvSpPr>
          <p:spPr bwMode="auto">
            <a:xfrm>
              <a:off x="7505700" y="2254250"/>
              <a:ext cx="0" cy="81280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01" name="Line 18">
              <a:extLst>
                <a:ext uri="{FF2B5EF4-FFF2-40B4-BE49-F238E27FC236}">
                  <a16:creationId xmlns:a16="http://schemas.microsoft.com/office/drawing/2014/main" id="{9F3E92F8-A6EA-44DC-AE57-91B7CFE575F5}"/>
                </a:ext>
              </a:extLst>
            </p:cNvPr>
            <p:cNvSpPr>
              <a:spLocks noChangeShapeType="1"/>
            </p:cNvSpPr>
            <p:nvPr/>
          </p:nvSpPr>
          <p:spPr bwMode="auto">
            <a:xfrm>
              <a:off x="6775450" y="2260600"/>
              <a:ext cx="736600"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02" name="Line 19">
              <a:extLst>
                <a:ext uri="{FF2B5EF4-FFF2-40B4-BE49-F238E27FC236}">
                  <a16:creationId xmlns:a16="http://schemas.microsoft.com/office/drawing/2014/main" id="{0F2E0283-7BA7-4535-B961-DCFF632FBC76}"/>
                </a:ext>
              </a:extLst>
            </p:cNvPr>
            <p:cNvSpPr>
              <a:spLocks noChangeShapeType="1"/>
            </p:cNvSpPr>
            <p:nvPr/>
          </p:nvSpPr>
          <p:spPr bwMode="auto">
            <a:xfrm>
              <a:off x="5981700" y="2260600"/>
              <a:ext cx="793750"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03" name="Line 20">
              <a:extLst>
                <a:ext uri="{FF2B5EF4-FFF2-40B4-BE49-F238E27FC236}">
                  <a16:creationId xmlns:a16="http://schemas.microsoft.com/office/drawing/2014/main" id="{1AA6F734-0660-43DB-92C4-A737DAFC5128}"/>
                </a:ext>
              </a:extLst>
            </p:cNvPr>
            <p:cNvSpPr>
              <a:spLocks noChangeShapeType="1"/>
            </p:cNvSpPr>
            <p:nvPr/>
          </p:nvSpPr>
          <p:spPr bwMode="auto">
            <a:xfrm>
              <a:off x="5168900" y="2260600"/>
              <a:ext cx="819150"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04" name="Line 21">
              <a:extLst>
                <a:ext uri="{FF2B5EF4-FFF2-40B4-BE49-F238E27FC236}">
                  <a16:creationId xmlns:a16="http://schemas.microsoft.com/office/drawing/2014/main" id="{6B641B0D-A8A5-4F16-94D6-19221408FF1D}"/>
                </a:ext>
              </a:extLst>
            </p:cNvPr>
            <p:cNvSpPr>
              <a:spLocks noChangeShapeType="1"/>
            </p:cNvSpPr>
            <p:nvPr/>
          </p:nvSpPr>
          <p:spPr bwMode="auto">
            <a:xfrm>
              <a:off x="4375150" y="2260600"/>
              <a:ext cx="793750"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05" name="Line 22">
              <a:extLst>
                <a:ext uri="{FF2B5EF4-FFF2-40B4-BE49-F238E27FC236}">
                  <a16:creationId xmlns:a16="http://schemas.microsoft.com/office/drawing/2014/main" id="{F5465F6E-4F9C-4F04-93F2-352C57B2D92E}"/>
                </a:ext>
              </a:extLst>
            </p:cNvPr>
            <p:cNvSpPr>
              <a:spLocks noChangeShapeType="1"/>
            </p:cNvSpPr>
            <p:nvPr/>
          </p:nvSpPr>
          <p:spPr bwMode="auto">
            <a:xfrm>
              <a:off x="3625850" y="2260600"/>
              <a:ext cx="755650"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06" name="Line 23">
              <a:extLst>
                <a:ext uri="{FF2B5EF4-FFF2-40B4-BE49-F238E27FC236}">
                  <a16:creationId xmlns:a16="http://schemas.microsoft.com/office/drawing/2014/main" id="{00205EB1-3C71-4C14-A1C6-BA3112269A28}"/>
                </a:ext>
              </a:extLst>
            </p:cNvPr>
            <p:cNvSpPr>
              <a:spLocks noChangeShapeType="1"/>
            </p:cNvSpPr>
            <p:nvPr/>
          </p:nvSpPr>
          <p:spPr bwMode="auto">
            <a:xfrm>
              <a:off x="2940050" y="2260600"/>
              <a:ext cx="698500"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07" name="Line 24">
              <a:extLst>
                <a:ext uri="{FF2B5EF4-FFF2-40B4-BE49-F238E27FC236}">
                  <a16:creationId xmlns:a16="http://schemas.microsoft.com/office/drawing/2014/main" id="{EFBCE4CC-03EC-4660-A352-815AA5D2A32A}"/>
                </a:ext>
              </a:extLst>
            </p:cNvPr>
            <p:cNvSpPr>
              <a:spLocks noChangeShapeType="1"/>
            </p:cNvSpPr>
            <p:nvPr/>
          </p:nvSpPr>
          <p:spPr bwMode="auto">
            <a:xfrm flipV="1">
              <a:off x="2359025" y="2260600"/>
              <a:ext cx="587375" cy="14605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08" name="Line 25">
              <a:extLst>
                <a:ext uri="{FF2B5EF4-FFF2-40B4-BE49-F238E27FC236}">
                  <a16:creationId xmlns:a16="http://schemas.microsoft.com/office/drawing/2014/main" id="{E5DFE5B7-D830-48EA-8C7D-471527E0EC4A}"/>
                </a:ext>
              </a:extLst>
            </p:cNvPr>
            <p:cNvSpPr>
              <a:spLocks noChangeShapeType="1"/>
            </p:cNvSpPr>
            <p:nvPr/>
          </p:nvSpPr>
          <p:spPr bwMode="auto">
            <a:xfrm flipV="1">
              <a:off x="1908175" y="2406650"/>
              <a:ext cx="444500" cy="34925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09" name="Line 26">
              <a:extLst>
                <a:ext uri="{FF2B5EF4-FFF2-40B4-BE49-F238E27FC236}">
                  <a16:creationId xmlns:a16="http://schemas.microsoft.com/office/drawing/2014/main" id="{A6002C3F-6882-4B3E-89EF-0D4D58A6A35B}"/>
                </a:ext>
              </a:extLst>
            </p:cNvPr>
            <p:cNvSpPr>
              <a:spLocks noChangeShapeType="1"/>
            </p:cNvSpPr>
            <p:nvPr/>
          </p:nvSpPr>
          <p:spPr bwMode="auto">
            <a:xfrm flipH="1">
              <a:off x="1676400" y="2765425"/>
              <a:ext cx="222250" cy="479425"/>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10" name="Line 27">
              <a:extLst>
                <a:ext uri="{FF2B5EF4-FFF2-40B4-BE49-F238E27FC236}">
                  <a16:creationId xmlns:a16="http://schemas.microsoft.com/office/drawing/2014/main" id="{A286B129-C78E-45B1-8D3D-CDE165365CA1}"/>
                </a:ext>
              </a:extLst>
            </p:cNvPr>
            <p:cNvSpPr>
              <a:spLocks noChangeShapeType="1"/>
            </p:cNvSpPr>
            <p:nvPr/>
          </p:nvSpPr>
          <p:spPr bwMode="auto">
            <a:xfrm>
              <a:off x="1676400" y="3241675"/>
              <a:ext cx="6350" cy="479425"/>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11" name="Line 28">
              <a:extLst>
                <a:ext uri="{FF2B5EF4-FFF2-40B4-BE49-F238E27FC236}">
                  <a16:creationId xmlns:a16="http://schemas.microsoft.com/office/drawing/2014/main" id="{EC7F15FC-A1F7-4340-AD03-1A11B4BF8FE5}"/>
                </a:ext>
              </a:extLst>
            </p:cNvPr>
            <p:cNvSpPr>
              <a:spLocks noChangeShapeType="1"/>
            </p:cNvSpPr>
            <p:nvPr/>
          </p:nvSpPr>
          <p:spPr bwMode="auto">
            <a:xfrm>
              <a:off x="1679575" y="3721100"/>
              <a:ext cx="269875" cy="460375"/>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12" name="Line 29">
              <a:extLst>
                <a:ext uri="{FF2B5EF4-FFF2-40B4-BE49-F238E27FC236}">
                  <a16:creationId xmlns:a16="http://schemas.microsoft.com/office/drawing/2014/main" id="{700A21FE-5895-45BE-83E7-D77427C37B22}"/>
                </a:ext>
              </a:extLst>
            </p:cNvPr>
            <p:cNvSpPr>
              <a:spLocks noChangeShapeType="1"/>
            </p:cNvSpPr>
            <p:nvPr/>
          </p:nvSpPr>
          <p:spPr bwMode="auto">
            <a:xfrm>
              <a:off x="2368550" y="4492625"/>
              <a:ext cx="584200" cy="136525"/>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13" name="Line 30">
              <a:extLst>
                <a:ext uri="{FF2B5EF4-FFF2-40B4-BE49-F238E27FC236}">
                  <a16:creationId xmlns:a16="http://schemas.microsoft.com/office/drawing/2014/main" id="{580BC9C9-BC69-4795-AD5A-B47F9AD9C181}"/>
                </a:ext>
              </a:extLst>
            </p:cNvPr>
            <p:cNvSpPr>
              <a:spLocks noChangeShapeType="1"/>
            </p:cNvSpPr>
            <p:nvPr/>
          </p:nvSpPr>
          <p:spPr bwMode="auto">
            <a:xfrm>
              <a:off x="2501900" y="3479800"/>
              <a:ext cx="127000" cy="29210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14" name="Line 31">
              <a:extLst>
                <a:ext uri="{FF2B5EF4-FFF2-40B4-BE49-F238E27FC236}">
                  <a16:creationId xmlns:a16="http://schemas.microsoft.com/office/drawing/2014/main" id="{C750B537-DA64-49C1-8A4A-3F939BB9EDE5}"/>
                </a:ext>
              </a:extLst>
            </p:cNvPr>
            <p:cNvSpPr>
              <a:spLocks noChangeShapeType="1"/>
            </p:cNvSpPr>
            <p:nvPr/>
          </p:nvSpPr>
          <p:spPr bwMode="auto">
            <a:xfrm>
              <a:off x="2628900" y="3771900"/>
              <a:ext cx="317500" cy="10795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15" name="Line 32">
              <a:extLst>
                <a:ext uri="{FF2B5EF4-FFF2-40B4-BE49-F238E27FC236}">
                  <a16:creationId xmlns:a16="http://schemas.microsoft.com/office/drawing/2014/main" id="{D066428A-04FF-4844-9E75-18097414FDA8}"/>
                </a:ext>
              </a:extLst>
            </p:cNvPr>
            <p:cNvSpPr>
              <a:spLocks noChangeShapeType="1"/>
            </p:cNvSpPr>
            <p:nvPr/>
          </p:nvSpPr>
          <p:spPr bwMode="auto">
            <a:xfrm flipV="1">
              <a:off x="2940050" y="3759200"/>
              <a:ext cx="361950" cy="12700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16" name="Line 33">
              <a:extLst>
                <a:ext uri="{FF2B5EF4-FFF2-40B4-BE49-F238E27FC236}">
                  <a16:creationId xmlns:a16="http://schemas.microsoft.com/office/drawing/2014/main" id="{2A075F70-6FAC-4C3D-B8F5-0040E7721199}"/>
                </a:ext>
              </a:extLst>
            </p:cNvPr>
            <p:cNvSpPr>
              <a:spLocks noChangeShapeType="1"/>
            </p:cNvSpPr>
            <p:nvPr/>
          </p:nvSpPr>
          <p:spPr bwMode="auto">
            <a:xfrm flipV="1">
              <a:off x="3302000" y="3492500"/>
              <a:ext cx="133350" cy="27305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17" name="Line 34">
              <a:extLst>
                <a:ext uri="{FF2B5EF4-FFF2-40B4-BE49-F238E27FC236}">
                  <a16:creationId xmlns:a16="http://schemas.microsoft.com/office/drawing/2014/main" id="{29CC26BB-3A22-4A8B-816F-E961743C66D9}"/>
                </a:ext>
              </a:extLst>
            </p:cNvPr>
            <p:cNvSpPr>
              <a:spLocks noChangeShapeType="1"/>
            </p:cNvSpPr>
            <p:nvPr/>
          </p:nvSpPr>
          <p:spPr bwMode="auto">
            <a:xfrm>
              <a:off x="3276600" y="3168650"/>
              <a:ext cx="165100" cy="31115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18" name="Line 35">
              <a:extLst>
                <a:ext uri="{FF2B5EF4-FFF2-40B4-BE49-F238E27FC236}">
                  <a16:creationId xmlns:a16="http://schemas.microsoft.com/office/drawing/2014/main" id="{BE8EF88E-3567-4726-B126-1285B875FC36}"/>
                </a:ext>
              </a:extLst>
            </p:cNvPr>
            <p:cNvSpPr>
              <a:spLocks noChangeShapeType="1"/>
            </p:cNvSpPr>
            <p:nvPr/>
          </p:nvSpPr>
          <p:spPr bwMode="auto">
            <a:xfrm flipV="1">
              <a:off x="2501900" y="3175000"/>
              <a:ext cx="146050" cy="31115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19" name="Line 36">
              <a:extLst>
                <a:ext uri="{FF2B5EF4-FFF2-40B4-BE49-F238E27FC236}">
                  <a16:creationId xmlns:a16="http://schemas.microsoft.com/office/drawing/2014/main" id="{2C858318-6CBE-4D1F-ACF4-FC7F74F0E8F2}"/>
                </a:ext>
              </a:extLst>
            </p:cNvPr>
            <p:cNvSpPr>
              <a:spLocks noChangeShapeType="1"/>
            </p:cNvSpPr>
            <p:nvPr/>
          </p:nvSpPr>
          <p:spPr bwMode="auto">
            <a:xfrm flipV="1">
              <a:off x="2647950" y="3060700"/>
              <a:ext cx="304800" cy="11430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20" name="Line 37">
              <a:extLst>
                <a:ext uri="{FF2B5EF4-FFF2-40B4-BE49-F238E27FC236}">
                  <a16:creationId xmlns:a16="http://schemas.microsoft.com/office/drawing/2014/main" id="{153300A3-7E3D-47C0-A006-E79705811177}"/>
                </a:ext>
              </a:extLst>
            </p:cNvPr>
            <p:cNvSpPr>
              <a:spLocks noChangeShapeType="1"/>
            </p:cNvSpPr>
            <p:nvPr/>
          </p:nvSpPr>
          <p:spPr bwMode="auto">
            <a:xfrm>
              <a:off x="2959100" y="3067050"/>
              <a:ext cx="323850" cy="10160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21" name="Oval 38">
              <a:extLst>
                <a:ext uri="{FF2B5EF4-FFF2-40B4-BE49-F238E27FC236}">
                  <a16:creationId xmlns:a16="http://schemas.microsoft.com/office/drawing/2014/main" id="{A76B36E6-E517-44B0-B753-3CCBA9B1A566}"/>
                </a:ext>
              </a:extLst>
            </p:cNvPr>
            <p:cNvSpPr>
              <a:spLocks noChangeArrowheads="1"/>
            </p:cNvSpPr>
            <p:nvPr/>
          </p:nvSpPr>
          <p:spPr bwMode="auto">
            <a:xfrm>
              <a:off x="7454900" y="45783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22" name="Oval 39">
              <a:extLst>
                <a:ext uri="{FF2B5EF4-FFF2-40B4-BE49-F238E27FC236}">
                  <a16:creationId xmlns:a16="http://schemas.microsoft.com/office/drawing/2014/main" id="{9C3DB121-7190-4567-9200-DC07F71F9D21}"/>
                </a:ext>
              </a:extLst>
            </p:cNvPr>
            <p:cNvSpPr>
              <a:spLocks noChangeArrowheads="1"/>
            </p:cNvSpPr>
            <p:nvPr/>
          </p:nvSpPr>
          <p:spPr bwMode="auto">
            <a:xfrm>
              <a:off x="7461250" y="22225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23" name="Oval 40">
              <a:extLst>
                <a:ext uri="{FF2B5EF4-FFF2-40B4-BE49-F238E27FC236}">
                  <a16:creationId xmlns:a16="http://schemas.microsoft.com/office/drawing/2014/main" id="{8C992578-1C6B-4F80-B4D5-E8140D875A2D}"/>
                </a:ext>
              </a:extLst>
            </p:cNvPr>
            <p:cNvSpPr>
              <a:spLocks noChangeArrowheads="1"/>
            </p:cNvSpPr>
            <p:nvPr/>
          </p:nvSpPr>
          <p:spPr bwMode="auto">
            <a:xfrm>
              <a:off x="7454900" y="30226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24" name="Oval 41">
              <a:extLst>
                <a:ext uri="{FF2B5EF4-FFF2-40B4-BE49-F238E27FC236}">
                  <a16:creationId xmlns:a16="http://schemas.microsoft.com/office/drawing/2014/main" id="{898879A4-DEB1-4364-A478-928EA95F0257}"/>
                </a:ext>
              </a:extLst>
            </p:cNvPr>
            <p:cNvSpPr>
              <a:spLocks noChangeArrowheads="1"/>
            </p:cNvSpPr>
            <p:nvPr/>
          </p:nvSpPr>
          <p:spPr bwMode="auto">
            <a:xfrm>
              <a:off x="5130800" y="22098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25" name="Oval 42">
              <a:extLst>
                <a:ext uri="{FF2B5EF4-FFF2-40B4-BE49-F238E27FC236}">
                  <a16:creationId xmlns:a16="http://schemas.microsoft.com/office/drawing/2014/main" id="{22018017-F799-4CC6-A4C8-BCD0AE02E6F0}"/>
                </a:ext>
              </a:extLst>
            </p:cNvPr>
            <p:cNvSpPr>
              <a:spLocks noChangeArrowheads="1"/>
            </p:cNvSpPr>
            <p:nvPr/>
          </p:nvSpPr>
          <p:spPr bwMode="auto">
            <a:xfrm>
              <a:off x="5130800" y="45783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26" name="Oval 43">
              <a:extLst>
                <a:ext uri="{FF2B5EF4-FFF2-40B4-BE49-F238E27FC236}">
                  <a16:creationId xmlns:a16="http://schemas.microsoft.com/office/drawing/2014/main" id="{07B53F8C-426B-4DAA-B9A2-51BEC581611C}"/>
                </a:ext>
              </a:extLst>
            </p:cNvPr>
            <p:cNvSpPr>
              <a:spLocks noChangeArrowheads="1"/>
            </p:cNvSpPr>
            <p:nvPr/>
          </p:nvSpPr>
          <p:spPr bwMode="auto">
            <a:xfrm>
              <a:off x="7454900" y="38036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27" name="Oval 44">
              <a:extLst>
                <a:ext uri="{FF2B5EF4-FFF2-40B4-BE49-F238E27FC236}">
                  <a16:creationId xmlns:a16="http://schemas.microsoft.com/office/drawing/2014/main" id="{DBFE9A90-777E-4B6A-98AE-1859DF804DC8}"/>
                </a:ext>
              </a:extLst>
            </p:cNvPr>
            <p:cNvSpPr>
              <a:spLocks noChangeArrowheads="1"/>
            </p:cNvSpPr>
            <p:nvPr/>
          </p:nvSpPr>
          <p:spPr bwMode="auto">
            <a:xfrm>
              <a:off x="6743700" y="45783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28" name="Oval 45">
              <a:extLst>
                <a:ext uri="{FF2B5EF4-FFF2-40B4-BE49-F238E27FC236}">
                  <a16:creationId xmlns:a16="http://schemas.microsoft.com/office/drawing/2014/main" id="{7FBA0A03-8973-4B9A-9AE9-ABEA95C89CE4}"/>
                </a:ext>
              </a:extLst>
            </p:cNvPr>
            <p:cNvSpPr>
              <a:spLocks noChangeArrowheads="1"/>
            </p:cNvSpPr>
            <p:nvPr/>
          </p:nvSpPr>
          <p:spPr bwMode="auto">
            <a:xfrm>
              <a:off x="5943600" y="45783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29" name="Oval 46">
              <a:extLst>
                <a:ext uri="{FF2B5EF4-FFF2-40B4-BE49-F238E27FC236}">
                  <a16:creationId xmlns:a16="http://schemas.microsoft.com/office/drawing/2014/main" id="{D9D06C08-7578-4879-8C9D-9FEC6A528ACF}"/>
                </a:ext>
              </a:extLst>
            </p:cNvPr>
            <p:cNvSpPr>
              <a:spLocks noChangeArrowheads="1"/>
            </p:cNvSpPr>
            <p:nvPr/>
          </p:nvSpPr>
          <p:spPr bwMode="auto">
            <a:xfrm>
              <a:off x="4343400" y="45783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30" name="Oval 47">
              <a:extLst>
                <a:ext uri="{FF2B5EF4-FFF2-40B4-BE49-F238E27FC236}">
                  <a16:creationId xmlns:a16="http://schemas.microsoft.com/office/drawing/2014/main" id="{0F34A2E3-E6B9-46B7-A2CF-8716BC4E432F}"/>
                </a:ext>
              </a:extLst>
            </p:cNvPr>
            <p:cNvSpPr>
              <a:spLocks noChangeArrowheads="1"/>
            </p:cNvSpPr>
            <p:nvPr/>
          </p:nvSpPr>
          <p:spPr bwMode="auto">
            <a:xfrm>
              <a:off x="3594100" y="45783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31" name="Oval 48">
              <a:extLst>
                <a:ext uri="{FF2B5EF4-FFF2-40B4-BE49-F238E27FC236}">
                  <a16:creationId xmlns:a16="http://schemas.microsoft.com/office/drawing/2014/main" id="{DAEBED4A-F5A4-4B67-97B2-A7748205E83D}"/>
                </a:ext>
              </a:extLst>
            </p:cNvPr>
            <p:cNvSpPr>
              <a:spLocks noChangeArrowheads="1"/>
            </p:cNvSpPr>
            <p:nvPr/>
          </p:nvSpPr>
          <p:spPr bwMode="auto">
            <a:xfrm>
              <a:off x="5943600" y="22098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32" name="Oval 49">
              <a:extLst>
                <a:ext uri="{FF2B5EF4-FFF2-40B4-BE49-F238E27FC236}">
                  <a16:creationId xmlns:a16="http://schemas.microsoft.com/office/drawing/2014/main" id="{FB885AD4-C396-4C26-9271-FC8EC6E3CEF4}"/>
                </a:ext>
              </a:extLst>
            </p:cNvPr>
            <p:cNvSpPr>
              <a:spLocks noChangeArrowheads="1"/>
            </p:cNvSpPr>
            <p:nvPr/>
          </p:nvSpPr>
          <p:spPr bwMode="auto">
            <a:xfrm>
              <a:off x="6737350" y="22098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33" name="Oval 50">
              <a:extLst>
                <a:ext uri="{FF2B5EF4-FFF2-40B4-BE49-F238E27FC236}">
                  <a16:creationId xmlns:a16="http://schemas.microsoft.com/office/drawing/2014/main" id="{67E9953C-D8BA-4230-92CA-0FAE0BE9683B}"/>
                </a:ext>
              </a:extLst>
            </p:cNvPr>
            <p:cNvSpPr>
              <a:spLocks noChangeArrowheads="1"/>
            </p:cNvSpPr>
            <p:nvPr/>
          </p:nvSpPr>
          <p:spPr bwMode="auto">
            <a:xfrm>
              <a:off x="4337050" y="22098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34" name="Oval 51">
              <a:extLst>
                <a:ext uri="{FF2B5EF4-FFF2-40B4-BE49-F238E27FC236}">
                  <a16:creationId xmlns:a16="http://schemas.microsoft.com/office/drawing/2014/main" id="{5D699A82-D4AC-47B7-8D04-15B65CA3B99B}"/>
                </a:ext>
              </a:extLst>
            </p:cNvPr>
            <p:cNvSpPr>
              <a:spLocks noChangeArrowheads="1"/>
            </p:cNvSpPr>
            <p:nvPr/>
          </p:nvSpPr>
          <p:spPr bwMode="auto">
            <a:xfrm>
              <a:off x="3587750" y="22161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35" name="Line 52">
              <a:extLst>
                <a:ext uri="{FF2B5EF4-FFF2-40B4-BE49-F238E27FC236}">
                  <a16:creationId xmlns:a16="http://schemas.microsoft.com/office/drawing/2014/main" id="{92F823D8-BEC7-466C-8458-B502839D5C1A}"/>
                </a:ext>
              </a:extLst>
            </p:cNvPr>
            <p:cNvSpPr>
              <a:spLocks noChangeShapeType="1"/>
            </p:cNvSpPr>
            <p:nvPr/>
          </p:nvSpPr>
          <p:spPr bwMode="auto">
            <a:xfrm>
              <a:off x="1952625" y="4184650"/>
              <a:ext cx="425450" cy="307975"/>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36" name="Oval 55">
              <a:extLst>
                <a:ext uri="{FF2B5EF4-FFF2-40B4-BE49-F238E27FC236}">
                  <a16:creationId xmlns:a16="http://schemas.microsoft.com/office/drawing/2014/main" id="{7EE06581-F7EA-407D-9B9B-1CCE5E88EA0E}"/>
                </a:ext>
              </a:extLst>
            </p:cNvPr>
            <p:cNvSpPr>
              <a:spLocks noChangeArrowheads="1"/>
            </p:cNvSpPr>
            <p:nvPr/>
          </p:nvSpPr>
          <p:spPr bwMode="auto">
            <a:xfrm>
              <a:off x="3390900" y="34480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37" name="Oval 56">
              <a:extLst>
                <a:ext uri="{FF2B5EF4-FFF2-40B4-BE49-F238E27FC236}">
                  <a16:creationId xmlns:a16="http://schemas.microsoft.com/office/drawing/2014/main" id="{D91F065B-7982-408E-A795-1852878E7F1D}"/>
                </a:ext>
              </a:extLst>
            </p:cNvPr>
            <p:cNvSpPr>
              <a:spLocks noChangeArrowheads="1"/>
            </p:cNvSpPr>
            <p:nvPr/>
          </p:nvSpPr>
          <p:spPr bwMode="auto">
            <a:xfrm>
              <a:off x="2968625" y="38385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38" name="Oval 57">
              <a:extLst>
                <a:ext uri="{FF2B5EF4-FFF2-40B4-BE49-F238E27FC236}">
                  <a16:creationId xmlns:a16="http://schemas.microsoft.com/office/drawing/2014/main" id="{4D5F79EA-6587-4EFE-B193-E7C3E63FDC3E}"/>
                </a:ext>
              </a:extLst>
            </p:cNvPr>
            <p:cNvSpPr>
              <a:spLocks noChangeArrowheads="1"/>
            </p:cNvSpPr>
            <p:nvPr/>
          </p:nvSpPr>
          <p:spPr bwMode="auto">
            <a:xfrm>
              <a:off x="2909888" y="30226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39" name="Oval 58">
              <a:extLst>
                <a:ext uri="{FF2B5EF4-FFF2-40B4-BE49-F238E27FC236}">
                  <a16:creationId xmlns:a16="http://schemas.microsoft.com/office/drawing/2014/main" id="{9CF4B8C3-C23F-46F0-9747-3938B2DCA0F0}"/>
                </a:ext>
              </a:extLst>
            </p:cNvPr>
            <p:cNvSpPr>
              <a:spLocks noChangeArrowheads="1"/>
            </p:cNvSpPr>
            <p:nvPr/>
          </p:nvSpPr>
          <p:spPr bwMode="auto">
            <a:xfrm>
              <a:off x="2581275" y="373062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40" name="Oval 59">
              <a:extLst>
                <a:ext uri="{FF2B5EF4-FFF2-40B4-BE49-F238E27FC236}">
                  <a16:creationId xmlns:a16="http://schemas.microsoft.com/office/drawing/2014/main" id="{7058F5AA-7077-462B-AD60-1264F3608723}"/>
                </a:ext>
              </a:extLst>
            </p:cNvPr>
            <p:cNvSpPr>
              <a:spLocks noChangeArrowheads="1"/>
            </p:cNvSpPr>
            <p:nvPr/>
          </p:nvSpPr>
          <p:spPr bwMode="auto">
            <a:xfrm>
              <a:off x="3236913" y="3119438"/>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41" name="Oval 60">
              <a:extLst>
                <a:ext uri="{FF2B5EF4-FFF2-40B4-BE49-F238E27FC236}">
                  <a16:creationId xmlns:a16="http://schemas.microsoft.com/office/drawing/2014/main" id="{6B026F17-5C82-41A6-9F53-3D3AE018C158}"/>
                </a:ext>
              </a:extLst>
            </p:cNvPr>
            <p:cNvSpPr>
              <a:spLocks noChangeArrowheads="1"/>
            </p:cNvSpPr>
            <p:nvPr/>
          </p:nvSpPr>
          <p:spPr bwMode="auto">
            <a:xfrm>
              <a:off x="3268663" y="3716338"/>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42" name="Oval 61">
              <a:extLst>
                <a:ext uri="{FF2B5EF4-FFF2-40B4-BE49-F238E27FC236}">
                  <a16:creationId xmlns:a16="http://schemas.microsoft.com/office/drawing/2014/main" id="{529F013F-EFD0-40B7-9E4D-162877B515A4}"/>
                </a:ext>
              </a:extLst>
            </p:cNvPr>
            <p:cNvSpPr>
              <a:spLocks noChangeArrowheads="1"/>
            </p:cNvSpPr>
            <p:nvPr/>
          </p:nvSpPr>
          <p:spPr bwMode="auto">
            <a:xfrm>
              <a:off x="2901950" y="22225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43" name="Oval 62">
              <a:extLst>
                <a:ext uri="{FF2B5EF4-FFF2-40B4-BE49-F238E27FC236}">
                  <a16:creationId xmlns:a16="http://schemas.microsoft.com/office/drawing/2014/main" id="{F3415DFB-9DFF-425C-A6A5-DB25BBE4E19A}"/>
                </a:ext>
              </a:extLst>
            </p:cNvPr>
            <p:cNvSpPr>
              <a:spLocks noChangeArrowheads="1"/>
            </p:cNvSpPr>
            <p:nvPr/>
          </p:nvSpPr>
          <p:spPr bwMode="auto">
            <a:xfrm>
              <a:off x="1647825" y="37020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44" name="Oval 63">
              <a:extLst>
                <a:ext uri="{FF2B5EF4-FFF2-40B4-BE49-F238E27FC236}">
                  <a16:creationId xmlns:a16="http://schemas.microsoft.com/office/drawing/2014/main" id="{2595FBB7-762C-4E05-8FB7-EC7E0F42F3E5}"/>
                </a:ext>
              </a:extLst>
            </p:cNvPr>
            <p:cNvSpPr>
              <a:spLocks noChangeArrowheads="1"/>
            </p:cNvSpPr>
            <p:nvPr/>
          </p:nvSpPr>
          <p:spPr bwMode="auto">
            <a:xfrm>
              <a:off x="2327275" y="23558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45" name="Oval 64">
              <a:extLst>
                <a:ext uri="{FF2B5EF4-FFF2-40B4-BE49-F238E27FC236}">
                  <a16:creationId xmlns:a16="http://schemas.microsoft.com/office/drawing/2014/main" id="{9C2DAAA0-8450-4539-BD81-4E4FA14FBC58}"/>
                </a:ext>
              </a:extLst>
            </p:cNvPr>
            <p:cNvSpPr>
              <a:spLocks noChangeArrowheads="1"/>
            </p:cNvSpPr>
            <p:nvPr/>
          </p:nvSpPr>
          <p:spPr bwMode="auto">
            <a:xfrm>
              <a:off x="1644650" y="31432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46" name="Oval 65">
              <a:extLst>
                <a:ext uri="{FF2B5EF4-FFF2-40B4-BE49-F238E27FC236}">
                  <a16:creationId xmlns:a16="http://schemas.microsoft.com/office/drawing/2014/main" id="{C823D380-6508-4D5A-8FF8-AF05444CA96A}"/>
                </a:ext>
              </a:extLst>
            </p:cNvPr>
            <p:cNvSpPr>
              <a:spLocks noChangeArrowheads="1"/>
            </p:cNvSpPr>
            <p:nvPr/>
          </p:nvSpPr>
          <p:spPr bwMode="auto">
            <a:xfrm>
              <a:off x="2359025" y="444182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47" name="Oval 66">
              <a:extLst>
                <a:ext uri="{FF2B5EF4-FFF2-40B4-BE49-F238E27FC236}">
                  <a16:creationId xmlns:a16="http://schemas.microsoft.com/office/drawing/2014/main" id="{CCAF6954-EC7E-48B6-BB9A-89A2DAD860B5}"/>
                </a:ext>
              </a:extLst>
            </p:cNvPr>
            <p:cNvSpPr>
              <a:spLocks noChangeArrowheads="1"/>
            </p:cNvSpPr>
            <p:nvPr/>
          </p:nvSpPr>
          <p:spPr bwMode="auto">
            <a:xfrm>
              <a:off x="1930400" y="41560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48" name="Oval 67">
              <a:extLst>
                <a:ext uri="{FF2B5EF4-FFF2-40B4-BE49-F238E27FC236}">
                  <a16:creationId xmlns:a16="http://schemas.microsoft.com/office/drawing/2014/main" id="{41BB92C2-C2EB-4617-8A8D-6C89445ABB8B}"/>
                </a:ext>
              </a:extLst>
            </p:cNvPr>
            <p:cNvSpPr>
              <a:spLocks noChangeArrowheads="1"/>
            </p:cNvSpPr>
            <p:nvPr/>
          </p:nvSpPr>
          <p:spPr bwMode="auto">
            <a:xfrm>
              <a:off x="2901950" y="45720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49" name="Oval 68">
              <a:extLst>
                <a:ext uri="{FF2B5EF4-FFF2-40B4-BE49-F238E27FC236}">
                  <a16:creationId xmlns:a16="http://schemas.microsoft.com/office/drawing/2014/main" id="{DE198F1F-1B0C-48EF-8861-D84734BDA501}"/>
                </a:ext>
              </a:extLst>
            </p:cNvPr>
            <p:cNvSpPr>
              <a:spLocks noChangeArrowheads="1"/>
            </p:cNvSpPr>
            <p:nvPr/>
          </p:nvSpPr>
          <p:spPr bwMode="auto">
            <a:xfrm>
              <a:off x="1889125" y="26797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50" name="Oval 69">
              <a:extLst>
                <a:ext uri="{FF2B5EF4-FFF2-40B4-BE49-F238E27FC236}">
                  <a16:creationId xmlns:a16="http://schemas.microsoft.com/office/drawing/2014/main" id="{408EB6CF-DC01-4D85-A6DB-651FC3F1AE4E}"/>
                </a:ext>
              </a:extLst>
            </p:cNvPr>
            <p:cNvSpPr>
              <a:spLocks noChangeArrowheads="1"/>
            </p:cNvSpPr>
            <p:nvPr/>
          </p:nvSpPr>
          <p:spPr bwMode="auto">
            <a:xfrm>
              <a:off x="2600325" y="31242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651" name="Oval 70">
              <a:extLst>
                <a:ext uri="{FF2B5EF4-FFF2-40B4-BE49-F238E27FC236}">
                  <a16:creationId xmlns:a16="http://schemas.microsoft.com/office/drawing/2014/main" id="{875475E3-D1D5-4535-B593-D761C625B879}"/>
                </a:ext>
              </a:extLst>
            </p:cNvPr>
            <p:cNvSpPr>
              <a:spLocks noChangeArrowheads="1"/>
            </p:cNvSpPr>
            <p:nvPr/>
          </p:nvSpPr>
          <p:spPr bwMode="auto">
            <a:xfrm>
              <a:off x="2457450" y="34353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130" name="Group 129">
            <a:extLst>
              <a:ext uri="{FF2B5EF4-FFF2-40B4-BE49-F238E27FC236}">
                <a16:creationId xmlns:a16="http://schemas.microsoft.com/office/drawing/2014/main" id="{281C8BBE-819E-41F7-A24B-98DDFE0E19ED}"/>
              </a:ext>
            </a:extLst>
          </p:cNvPr>
          <p:cNvGrpSpPr>
            <a:grpSpLocks/>
          </p:cNvGrpSpPr>
          <p:nvPr/>
        </p:nvGrpSpPr>
        <p:grpSpPr bwMode="auto">
          <a:xfrm>
            <a:off x="8261350" y="2209800"/>
            <a:ext cx="812800" cy="2457450"/>
            <a:chOff x="6737350" y="2209800"/>
            <a:chExt cx="812800" cy="2457450"/>
          </a:xfrm>
        </p:grpSpPr>
        <p:sp>
          <p:nvSpPr>
            <p:cNvPr id="15578" name="Freeform 40">
              <a:extLst>
                <a:ext uri="{FF2B5EF4-FFF2-40B4-BE49-F238E27FC236}">
                  <a16:creationId xmlns:a16="http://schemas.microsoft.com/office/drawing/2014/main" id="{9517657E-FFF9-48EE-AC96-9D87C612973B}"/>
                </a:ext>
              </a:extLst>
            </p:cNvPr>
            <p:cNvSpPr>
              <a:spLocks/>
            </p:cNvSpPr>
            <p:nvPr/>
          </p:nvSpPr>
          <p:spPr bwMode="auto">
            <a:xfrm>
              <a:off x="6789738" y="3846513"/>
              <a:ext cx="715962" cy="774700"/>
            </a:xfrm>
            <a:custGeom>
              <a:avLst/>
              <a:gdLst>
                <a:gd name="T0" fmla="*/ 0 w 451"/>
                <a:gd name="T1" fmla="*/ 0 h 487"/>
                <a:gd name="T2" fmla="*/ 2147483646 w 451"/>
                <a:gd name="T3" fmla="*/ 0 h 487"/>
                <a:gd name="T4" fmla="*/ 2147483646 w 451"/>
                <a:gd name="T5" fmla="*/ 2147483646 h 487"/>
                <a:gd name="T6" fmla="*/ 0 w 451"/>
                <a:gd name="T7" fmla="*/ 2147483646 h 487"/>
                <a:gd name="T8" fmla="*/ 0 w 451"/>
                <a:gd name="T9" fmla="*/ 0 h 487"/>
                <a:gd name="T10" fmla="*/ 0 60000 65536"/>
                <a:gd name="T11" fmla="*/ 0 60000 65536"/>
                <a:gd name="T12" fmla="*/ 0 60000 65536"/>
                <a:gd name="T13" fmla="*/ 0 60000 65536"/>
                <a:gd name="T14" fmla="*/ 0 60000 65536"/>
                <a:gd name="T15" fmla="*/ 0 w 451"/>
                <a:gd name="T16" fmla="*/ 0 h 487"/>
                <a:gd name="T17" fmla="*/ 451 w 451"/>
                <a:gd name="T18" fmla="*/ 487 h 487"/>
              </a:gdLst>
              <a:ahLst/>
              <a:cxnLst>
                <a:cxn ang="T10">
                  <a:pos x="T0" y="T1"/>
                </a:cxn>
                <a:cxn ang="T11">
                  <a:pos x="T2" y="T3"/>
                </a:cxn>
                <a:cxn ang="T12">
                  <a:pos x="T4" y="T5"/>
                </a:cxn>
                <a:cxn ang="T13">
                  <a:pos x="T6" y="T7"/>
                </a:cxn>
                <a:cxn ang="T14">
                  <a:pos x="T8" y="T9"/>
                </a:cxn>
              </a:cxnLst>
              <a:rect l="T15" t="T16" r="T17" b="T18"/>
              <a:pathLst>
                <a:path w="451" h="487">
                  <a:moveTo>
                    <a:pt x="0" y="0"/>
                  </a:moveTo>
                  <a:lnTo>
                    <a:pt x="451" y="0"/>
                  </a:lnTo>
                  <a:lnTo>
                    <a:pt x="451" y="487"/>
                  </a:lnTo>
                  <a:lnTo>
                    <a:pt x="0" y="487"/>
                  </a:lnTo>
                  <a:lnTo>
                    <a:pt x="0" y="0"/>
                  </a:ln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15579" name="Line 41">
              <a:extLst>
                <a:ext uri="{FF2B5EF4-FFF2-40B4-BE49-F238E27FC236}">
                  <a16:creationId xmlns:a16="http://schemas.microsoft.com/office/drawing/2014/main" id="{6F64222C-00CE-4698-BD69-7AA3FEA0EDA6}"/>
                </a:ext>
              </a:extLst>
            </p:cNvPr>
            <p:cNvSpPr>
              <a:spLocks noChangeShapeType="1"/>
            </p:cNvSpPr>
            <p:nvPr/>
          </p:nvSpPr>
          <p:spPr bwMode="auto">
            <a:xfrm flipV="1">
              <a:off x="6788150" y="3848100"/>
              <a:ext cx="0" cy="784225"/>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80" name="Oval 42">
              <a:extLst>
                <a:ext uri="{FF2B5EF4-FFF2-40B4-BE49-F238E27FC236}">
                  <a16:creationId xmlns:a16="http://schemas.microsoft.com/office/drawing/2014/main" id="{0CB32543-3825-4291-B4A7-D85A15B1B805}"/>
                </a:ext>
              </a:extLst>
            </p:cNvPr>
            <p:cNvSpPr>
              <a:spLocks noChangeArrowheads="1"/>
            </p:cNvSpPr>
            <p:nvPr/>
          </p:nvSpPr>
          <p:spPr bwMode="auto">
            <a:xfrm>
              <a:off x="7454900" y="45783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81" name="Oval 43">
              <a:extLst>
                <a:ext uri="{FF2B5EF4-FFF2-40B4-BE49-F238E27FC236}">
                  <a16:creationId xmlns:a16="http://schemas.microsoft.com/office/drawing/2014/main" id="{89C13165-56E0-408D-B6A0-FBCE1281CB7F}"/>
                </a:ext>
              </a:extLst>
            </p:cNvPr>
            <p:cNvSpPr>
              <a:spLocks noChangeArrowheads="1"/>
            </p:cNvSpPr>
            <p:nvPr/>
          </p:nvSpPr>
          <p:spPr bwMode="auto">
            <a:xfrm>
              <a:off x="6743700" y="45783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82" name="Freeform 44">
              <a:extLst>
                <a:ext uri="{FF2B5EF4-FFF2-40B4-BE49-F238E27FC236}">
                  <a16:creationId xmlns:a16="http://schemas.microsoft.com/office/drawing/2014/main" id="{743BA2E2-3D5C-4D33-AE49-E07E2A07DD44}"/>
                </a:ext>
              </a:extLst>
            </p:cNvPr>
            <p:cNvSpPr>
              <a:spLocks/>
            </p:cNvSpPr>
            <p:nvPr/>
          </p:nvSpPr>
          <p:spPr bwMode="auto">
            <a:xfrm>
              <a:off x="6789738" y="3068638"/>
              <a:ext cx="715962" cy="774700"/>
            </a:xfrm>
            <a:custGeom>
              <a:avLst/>
              <a:gdLst>
                <a:gd name="T0" fmla="*/ 0 w 451"/>
                <a:gd name="T1" fmla="*/ 0 h 487"/>
                <a:gd name="T2" fmla="*/ 2147483646 w 451"/>
                <a:gd name="T3" fmla="*/ 0 h 487"/>
                <a:gd name="T4" fmla="*/ 2147483646 w 451"/>
                <a:gd name="T5" fmla="*/ 2147483646 h 487"/>
                <a:gd name="T6" fmla="*/ 0 w 451"/>
                <a:gd name="T7" fmla="*/ 2147483646 h 487"/>
                <a:gd name="T8" fmla="*/ 0 w 451"/>
                <a:gd name="T9" fmla="*/ 0 h 487"/>
                <a:gd name="T10" fmla="*/ 0 60000 65536"/>
                <a:gd name="T11" fmla="*/ 0 60000 65536"/>
                <a:gd name="T12" fmla="*/ 0 60000 65536"/>
                <a:gd name="T13" fmla="*/ 0 60000 65536"/>
                <a:gd name="T14" fmla="*/ 0 60000 65536"/>
                <a:gd name="T15" fmla="*/ 0 w 451"/>
                <a:gd name="T16" fmla="*/ 0 h 487"/>
                <a:gd name="T17" fmla="*/ 451 w 451"/>
                <a:gd name="T18" fmla="*/ 487 h 487"/>
              </a:gdLst>
              <a:ahLst/>
              <a:cxnLst>
                <a:cxn ang="T10">
                  <a:pos x="T0" y="T1"/>
                </a:cxn>
                <a:cxn ang="T11">
                  <a:pos x="T2" y="T3"/>
                </a:cxn>
                <a:cxn ang="T12">
                  <a:pos x="T4" y="T5"/>
                </a:cxn>
                <a:cxn ang="T13">
                  <a:pos x="T6" y="T7"/>
                </a:cxn>
                <a:cxn ang="T14">
                  <a:pos x="T8" y="T9"/>
                </a:cxn>
              </a:cxnLst>
              <a:rect l="T15" t="T16" r="T17" b="T18"/>
              <a:pathLst>
                <a:path w="451" h="487">
                  <a:moveTo>
                    <a:pt x="0" y="0"/>
                  </a:moveTo>
                  <a:lnTo>
                    <a:pt x="451" y="0"/>
                  </a:lnTo>
                  <a:lnTo>
                    <a:pt x="451" y="487"/>
                  </a:lnTo>
                  <a:lnTo>
                    <a:pt x="0" y="487"/>
                  </a:lnTo>
                  <a:lnTo>
                    <a:pt x="0" y="0"/>
                  </a:ln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15583" name="Oval 45">
              <a:extLst>
                <a:ext uri="{FF2B5EF4-FFF2-40B4-BE49-F238E27FC236}">
                  <a16:creationId xmlns:a16="http://schemas.microsoft.com/office/drawing/2014/main" id="{10F8AEA1-AE1B-414D-BAAC-0FB0B71EBCF8}"/>
                </a:ext>
              </a:extLst>
            </p:cNvPr>
            <p:cNvSpPr>
              <a:spLocks noChangeArrowheads="1"/>
            </p:cNvSpPr>
            <p:nvPr/>
          </p:nvSpPr>
          <p:spPr bwMode="auto">
            <a:xfrm>
              <a:off x="7454900" y="38036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84" name="Line 46">
              <a:extLst>
                <a:ext uri="{FF2B5EF4-FFF2-40B4-BE49-F238E27FC236}">
                  <a16:creationId xmlns:a16="http://schemas.microsoft.com/office/drawing/2014/main" id="{DAD40890-01E9-4066-BC5F-1DF660CF08F9}"/>
                </a:ext>
              </a:extLst>
            </p:cNvPr>
            <p:cNvSpPr>
              <a:spLocks noChangeShapeType="1"/>
            </p:cNvSpPr>
            <p:nvPr/>
          </p:nvSpPr>
          <p:spPr bwMode="auto">
            <a:xfrm flipV="1">
              <a:off x="6788150" y="3057525"/>
              <a:ext cx="0" cy="784225"/>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85" name="Oval 47">
              <a:extLst>
                <a:ext uri="{FF2B5EF4-FFF2-40B4-BE49-F238E27FC236}">
                  <a16:creationId xmlns:a16="http://schemas.microsoft.com/office/drawing/2014/main" id="{15CA122E-762D-413E-9B6E-F4FBC3668F50}"/>
                </a:ext>
              </a:extLst>
            </p:cNvPr>
            <p:cNvSpPr>
              <a:spLocks noChangeArrowheads="1"/>
            </p:cNvSpPr>
            <p:nvPr/>
          </p:nvSpPr>
          <p:spPr bwMode="auto">
            <a:xfrm>
              <a:off x="6740525" y="3800475"/>
              <a:ext cx="95250" cy="9525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86" name="Freeform 48">
              <a:extLst>
                <a:ext uri="{FF2B5EF4-FFF2-40B4-BE49-F238E27FC236}">
                  <a16:creationId xmlns:a16="http://schemas.microsoft.com/office/drawing/2014/main" id="{8992AE14-7924-4ED4-BAC0-4D6A175FC2B3}"/>
                </a:ext>
              </a:extLst>
            </p:cNvPr>
            <p:cNvSpPr>
              <a:spLocks/>
            </p:cNvSpPr>
            <p:nvPr/>
          </p:nvSpPr>
          <p:spPr bwMode="auto">
            <a:xfrm>
              <a:off x="6786563" y="2262188"/>
              <a:ext cx="719137" cy="806450"/>
            </a:xfrm>
            <a:custGeom>
              <a:avLst/>
              <a:gdLst>
                <a:gd name="T0" fmla="*/ 0 w 451"/>
                <a:gd name="T1" fmla="*/ 0 h 487"/>
                <a:gd name="T2" fmla="*/ 2147483646 w 451"/>
                <a:gd name="T3" fmla="*/ 0 h 487"/>
                <a:gd name="T4" fmla="*/ 2147483646 w 451"/>
                <a:gd name="T5" fmla="*/ 2147483646 h 487"/>
                <a:gd name="T6" fmla="*/ 0 w 451"/>
                <a:gd name="T7" fmla="*/ 2147483646 h 487"/>
                <a:gd name="T8" fmla="*/ 0 w 451"/>
                <a:gd name="T9" fmla="*/ 0 h 487"/>
                <a:gd name="T10" fmla="*/ 0 60000 65536"/>
                <a:gd name="T11" fmla="*/ 0 60000 65536"/>
                <a:gd name="T12" fmla="*/ 0 60000 65536"/>
                <a:gd name="T13" fmla="*/ 0 60000 65536"/>
                <a:gd name="T14" fmla="*/ 0 60000 65536"/>
                <a:gd name="T15" fmla="*/ 0 w 451"/>
                <a:gd name="T16" fmla="*/ 0 h 487"/>
                <a:gd name="T17" fmla="*/ 451 w 451"/>
                <a:gd name="T18" fmla="*/ 487 h 487"/>
              </a:gdLst>
              <a:ahLst/>
              <a:cxnLst>
                <a:cxn ang="T10">
                  <a:pos x="T0" y="T1"/>
                </a:cxn>
                <a:cxn ang="T11">
                  <a:pos x="T2" y="T3"/>
                </a:cxn>
                <a:cxn ang="T12">
                  <a:pos x="T4" y="T5"/>
                </a:cxn>
                <a:cxn ang="T13">
                  <a:pos x="T6" y="T7"/>
                </a:cxn>
                <a:cxn ang="T14">
                  <a:pos x="T8" y="T9"/>
                </a:cxn>
              </a:cxnLst>
              <a:rect l="T15" t="T16" r="T17" b="T18"/>
              <a:pathLst>
                <a:path w="451" h="487">
                  <a:moveTo>
                    <a:pt x="0" y="0"/>
                  </a:moveTo>
                  <a:lnTo>
                    <a:pt x="451" y="0"/>
                  </a:lnTo>
                  <a:lnTo>
                    <a:pt x="451" y="487"/>
                  </a:lnTo>
                  <a:lnTo>
                    <a:pt x="0" y="487"/>
                  </a:lnTo>
                  <a:lnTo>
                    <a:pt x="0" y="0"/>
                  </a:ln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15587" name="Oval 49">
              <a:extLst>
                <a:ext uri="{FF2B5EF4-FFF2-40B4-BE49-F238E27FC236}">
                  <a16:creationId xmlns:a16="http://schemas.microsoft.com/office/drawing/2014/main" id="{15D07500-3FCD-4446-B9FC-44F8F0634A89}"/>
                </a:ext>
              </a:extLst>
            </p:cNvPr>
            <p:cNvSpPr>
              <a:spLocks noChangeArrowheads="1"/>
            </p:cNvSpPr>
            <p:nvPr/>
          </p:nvSpPr>
          <p:spPr bwMode="auto">
            <a:xfrm>
              <a:off x="7461250" y="22225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88" name="Oval 50">
              <a:extLst>
                <a:ext uri="{FF2B5EF4-FFF2-40B4-BE49-F238E27FC236}">
                  <a16:creationId xmlns:a16="http://schemas.microsoft.com/office/drawing/2014/main" id="{872763E8-5006-4BE8-8C40-11C2C245A6B4}"/>
                </a:ext>
              </a:extLst>
            </p:cNvPr>
            <p:cNvSpPr>
              <a:spLocks noChangeArrowheads="1"/>
            </p:cNvSpPr>
            <p:nvPr/>
          </p:nvSpPr>
          <p:spPr bwMode="auto">
            <a:xfrm>
              <a:off x="7454900" y="30226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89" name="Line 51">
              <a:extLst>
                <a:ext uri="{FF2B5EF4-FFF2-40B4-BE49-F238E27FC236}">
                  <a16:creationId xmlns:a16="http://schemas.microsoft.com/office/drawing/2014/main" id="{1CC267CE-3180-41AC-8901-8C32BCE497DD}"/>
                </a:ext>
              </a:extLst>
            </p:cNvPr>
            <p:cNvSpPr>
              <a:spLocks noChangeShapeType="1"/>
            </p:cNvSpPr>
            <p:nvPr/>
          </p:nvSpPr>
          <p:spPr bwMode="auto">
            <a:xfrm flipV="1">
              <a:off x="6788150" y="2247900"/>
              <a:ext cx="0" cy="784225"/>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90" name="Oval 52">
              <a:extLst>
                <a:ext uri="{FF2B5EF4-FFF2-40B4-BE49-F238E27FC236}">
                  <a16:creationId xmlns:a16="http://schemas.microsoft.com/office/drawing/2014/main" id="{1106BEC4-D74D-4C5C-B4C1-087A4BFEA55B}"/>
                </a:ext>
              </a:extLst>
            </p:cNvPr>
            <p:cNvSpPr>
              <a:spLocks noChangeArrowheads="1"/>
            </p:cNvSpPr>
            <p:nvPr/>
          </p:nvSpPr>
          <p:spPr bwMode="auto">
            <a:xfrm>
              <a:off x="6737350" y="22098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91" name="Oval 53">
              <a:extLst>
                <a:ext uri="{FF2B5EF4-FFF2-40B4-BE49-F238E27FC236}">
                  <a16:creationId xmlns:a16="http://schemas.microsoft.com/office/drawing/2014/main" id="{280F3FBD-FC5C-4EDF-B2CA-F887349A7739}"/>
                </a:ext>
              </a:extLst>
            </p:cNvPr>
            <p:cNvSpPr>
              <a:spLocks noChangeArrowheads="1"/>
            </p:cNvSpPr>
            <p:nvPr/>
          </p:nvSpPr>
          <p:spPr bwMode="auto">
            <a:xfrm>
              <a:off x="6743700" y="301942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145" name="Group 144">
            <a:extLst>
              <a:ext uri="{FF2B5EF4-FFF2-40B4-BE49-F238E27FC236}">
                <a16:creationId xmlns:a16="http://schemas.microsoft.com/office/drawing/2014/main" id="{F41890D4-9B7D-4D3D-9246-9722DA7C85C6}"/>
              </a:ext>
            </a:extLst>
          </p:cNvPr>
          <p:cNvGrpSpPr>
            <a:grpSpLocks/>
          </p:cNvGrpSpPr>
          <p:nvPr/>
        </p:nvGrpSpPr>
        <p:grpSpPr bwMode="auto">
          <a:xfrm>
            <a:off x="3168651" y="2209800"/>
            <a:ext cx="5191125" cy="2457450"/>
            <a:chOff x="1644650" y="2209800"/>
            <a:chExt cx="5191125" cy="2457450"/>
          </a:xfrm>
        </p:grpSpPr>
        <p:sp>
          <p:nvSpPr>
            <p:cNvPr id="15502" name="Freeform 6">
              <a:extLst>
                <a:ext uri="{FF2B5EF4-FFF2-40B4-BE49-F238E27FC236}">
                  <a16:creationId xmlns:a16="http://schemas.microsoft.com/office/drawing/2014/main" id="{2430D1C0-875E-46FD-B1FB-E2CCCB0DAFDE}"/>
                </a:ext>
              </a:extLst>
            </p:cNvPr>
            <p:cNvSpPr>
              <a:spLocks/>
            </p:cNvSpPr>
            <p:nvPr/>
          </p:nvSpPr>
          <p:spPr bwMode="auto">
            <a:xfrm>
              <a:off x="1673225" y="2260600"/>
              <a:ext cx="5121275" cy="2355850"/>
            </a:xfrm>
            <a:custGeom>
              <a:avLst/>
              <a:gdLst>
                <a:gd name="T0" fmla="*/ 2147483646 w 3226"/>
                <a:gd name="T1" fmla="*/ 0 h 1484"/>
                <a:gd name="T2" fmla="*/ 2147483646 w 3226"/>
                <a:gd name="T3" fmla="*/ 2147483646 h 1484"/>
                <a:gd name="T4" fmla="*/ 2147483646 w 3226"/>
                <a:gd name="T5" fmla="*/ 2147483646 h 1484"/>
                <a:gd name="T6" fmla="*/ 0 w 3226"/>
                <a:gd name="T7" fmla="*/ 2147483646 h 1484"/>
                <a:gd name="T8" fmla="*/ 2147483646 w 3226"/>
                <a:gd name="T9" fmla="*/ 2147483646 h 1484"/>
                <a:gd name="T10" fmla="*/ 2147483646 w 3226"/>
                <a:gd name="T11" fmla="*/ 2147483646 h 1484"/>
                <a:gd name="T12" fmla="*/ 2147483646 w 3226"/>
                <a:gd name="T13" fmla="*/ 2147483646 h 1484"/>
                <a:gd name="T14" fmla="*/ 2147483646 w 3226"/>
                <a:gd name="T15" fmla="*/ 2147483646 h 1484"/>
                <a:gd name="T16" fmla="*/ 2147483646 w 3226"/>
                <a:gd name="T17" fmla="*/ 2147483646 h 1484"/>
                <a:gd name="T18" fmla="*/ 2147483646 w 3226"/>
                <a:gd name="T19" fmla="*/ 2147483646 h 1484"/>
                <a:gd name="T20" fmla="*/ 2147483646 w 3226"/>
                <a:gd name="T21" fmla="*/ 2147483646 h 1484"/>
                <a:gd name="T22" fmla="*/ 2147483646 w 3226"/>
                <a:gd name="T23" fmla="*/ 2147483646 h 1484"/>
                <a:gd name="T24" fmla="*/ 2147483646 w 3226"/>
                <a:gd name="T25" fmla="*/ 2147483646 h 1484"/>
                <a:gd name="T26" fmla="*/ 2147483646 w 3226"/>
                <a:gd name="T27" fmla="*/ 2147483646 h 1484"/>
                <a:gd name="T28" fmla="*/ 2147483646 w 3226"/>
                <a:gd name="T29" fmla="*/ 2147483646 h 1484"/>
                <a:gd name="T30" fmla="*/ 2147483646 w 3226"/>
                <a:gd name="T31" fmla="*/ 2147483646 h 1484"/>
                <a:gd name="T32" fmla="*/ 2147483646 w 3226"/>
                <a:gd name="T33" fmla="*/ 2147483646 h 1484"/>
                <a:gd name="T34" fmla="*/ 2147483646 w 3226"/>
                <a:gd name="T35" fmla="*/ 2147483646 h 1484"/>
                <a:gd name="T36" fmla="*/ 2147483646 w 3226"/>
                <a:gd name="T37" fmla="*/ 2147483646 h 1484"/>
                <a:gd name="T38" fmla="*/ 2147483646 w 3226"/>
                <a:gd name="T39" fmla="*/ 2147483646 h 1484"/>
                <a:gd name="T40" fmla="*/ 2147483646 w 3226"/>
                <a:gd name="T41" fmla="*/ 2147483646 h 1484"/>
                <a:gd name="T42" fmla="*/ 2147483646 w 3226"/>
                <a:gd name="T43" fmla="*/ 0 h 14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26"/>
                <a:gd name="T67" fmla="*/ 0 h 1484"/>
                <a:gd name="T68" fmla="*/ 3226 w 3226"/>
                <a:gd name="T69" fmla="*/ 1484 h 14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26" h="1484">
                  <a:moveTo>
                    <a:pt x="802" y="0"/>
                  </a:moveTo>
                  <a:lnTo>
                    <a:pt x="440" y="90"/>
                  </a:lnTo>
                  <a:lnTo>
                    <a:pt x="164" y="292"/>
                  </a:lnTo>
                  <a:lnTo>
                    <a:pt x="0" y="580"/>
                  </a:lnTo>
                  <a:lnTo>
                    <a:pt x="12" y="932"/>
                  </a:lnTo>
                  <a:lnTo>
                    <a:pt x="188" y="1226"/>
                  </a:lnTo>
                  <a:lnTo>
                    <a:pt x="462" y="1402"/>
                  </a:lnTo>
                  <a:lnTo>
                    <a:pt x="802" y="1484"/>
                  </a:lnTo>
                  <a:lnTo>
                    <a:pt x="3226" y="1484"/>
                  </a:lnTo>
                  <a:lnTo>
                    <a:pt x="3226" y="996"/>
                  </a:lnTo>
                  <a:lnTo>
                    <a:pt x="2218" y="996"/>
                  </a:lnTo>
                  <a:lnTo>
                    <a:pt x="1710" y="1036"/>
                  </a:lnTo>
                  <a:lnTo>
                    <a:pt x="1254" y="1084"/>
                  </a:lnTo>
                  <a:lnTo>
                    <a:pt x="846" y="1210"/>
                  </a:lnTo>
                  <a:lnTo>
                    <a:pt x="600" y="1176"/>
                  </a:lnTo>
                  <a:lnTo>
                    <a:pt x="396" y="1056"/>
                  </a:lnTo>
                  <a:lnTo>
                    <a:pt x="280" y="864"/>
                  </a:lnTo>
                  <a:lnTo>
                    <a:pt x="288" y="648"/>
                  </a:lnTo>
                  <a:lnTo>
                    <a:pt x="388" y="464"/>
                  </a:lnTo>
                  <a:lnTo>
                    <a:pt x="584" y="318"/>
                  </a:lnTo>
                  <a:lnTo>
                    <a:pt x="846" y="294"/>
                  </a:lnTo>
                  <a:lnTo>
                    <a:pt x="802" y="0"/>
                  </a:ln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15503" name="Line 8">
              <a:extLst>
                <a:ext uri="{FF2B5EF4-FFF2-40B4-BE49-F238E27FC236}">
                  <a16:creationId xmlns:a16="http://schemas.microsoft.com/office/drawing/2014/main" id="{FFC1023F-7621-4710-96C8-F7DA0DFCF144}"/>
                </a:ext>
              </a:extLst>
            </p:cNvPr>
            <p:cNvSpPr>
              <a:spLocks noChangeShapeType="1"/>
            </p:cNvSpPr>
            <p:nvPr/>
          </p:nvSpPr>
          <p:spPr bwMode="auto">
            <a:xfrm>
              <a:off x="2933700" y="4622800"/>
              <a:ext cx="7048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04" name="Line 9">
              <a:extLst>
                <a:ext uri="{FF2B5EF4-FFF2-40B4-BE49-F238E27FC236}">
                  <a16:creationId xmlns:a16="http://schemas.microsoft.com/office/drawing/2014/main" id="{844BB353-1485-4996-937B-9C26F5C8E07B}"/>
                </a:ext>
              </a:extLst>
            </p:cNvPr>
            <p:cNvSpPr>
              <a:spLocks noChangeShapeType="1"/>
            </p:cNvSpPr>
            <p:nvPr/>
          </p:nvSpPr>
          <p:spPr bwMode="auto">
            <a:xfrm>
              <a:off x="3638550" y="4622800"/>
              <a:ext cx="7493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05" name="Line 10">
              <a:extLst>
                <a:ext uri="{FF2B5EF4-FFF2-40B4-BE49-F238E27FC236}">
                  <a16:creationId xmlns:a16="http://schemas.microsoft.com/office/drawing/2014/main" id="{C4C0EE18-7D2F-47AF-92C0-FA268EA63622}"/>
                </a:ext>
              </a:extLst>
            </p:cNvPr>
            <p:cNvSpPr>
              <a:spLocks noChangeShapeType="1"/>
            </p:cNvSpPr>
            <p:nvPr/>
          </p:nvSpPr>
          <p:spPr bwMode="auto">
            <a:xfrm>
              <a:off x="4387850" y="4622800"/>
              <a:ext cx="787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06" name="Line 11">
              <a:extLst>
                <a:ext uri="{FF2B5EF4-FFF2-40B4-BE49-F238E27FC236}">
                  <a16:creationId xmlns:a16="http://schemas.microsoft.com/office/drawing/2014/main" id="{5D60FCCC-6925-4AE2-8E83-089A93990408}"/>
                </a:ext>
              </a:extLst>
            </p:cNvPr>
            <p:cNvSpPr>
              <a:spLocks noChangeShapeType="1"/>
            </p:cNvSpPr>
            <p:nvPr/>
          </p:nvSpPr>
          <p:spPr bwMode="auto">
            <a:xfrm>
              <a:off x="5175250" y="4622800"/>
              <a:ext cx="8191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07" name="Line 12">
              <a:extLst>
                <a:ext uri="{FF2B5EF4-FFF2-40B4-BE49-F238E27FC236}">
                  <a16:creationId xmlns:a16="http://schemas.microsoft.com/office/drawing/2014/main" id="{A1E39FA4-F481-40FF-B819-7FD35917582B}"/>
                </a:ext>
              </a:extLst>
            </p:cNvPr>
            <p:cNvSpPr>
              <a:spLocks noChangeShapeType="1"/>
            </p:cNvSpPr>
            <p:nvPr/>
          </p:nvSpPr>
          <p:spPr bwMode="auto">
            <a:xfrm>
              <a:off x="5988050" y="4622800"/>
              <a:ext cx="8001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08" name="Line 13">
              <a:extLst>
                <a:ext uri="{FF2B5EF4-FFF2-40B4-BE49-F238E27FC236}">
                  <a16:creationId xmlns:a16="http://schemas.microsoft.com/office/drawing/2014/main" id="{F62A36B8-3303-4CC7-80F9-165553C1DE6C}"/>
                </a:ext>
              </a:extLst>
            </p:cNvPr>
            <p:cNvSpPr>
              <a:spLocks noChangeShapeType="1"/>
            </p:cNvSpPr>
            <p:nvPr/>
          </p:nvSpPr>
          <p:spPr bwMode="auto">
            <a:xfrm>
              <a:off x="2317750" y="4451350"/>
              <a:ext cx="635000" cy="177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09" name="Oval 29">
              <a:extLst>
                <a:ext uri="{FF2B5EF4-FFF2-40B4-BE49-F238E27FC236}">
                  <a16:creationId xmlns:a16="http://schemas.microsoft.com/office/drawing/2014/main" id="{703BDFB3-57C6-443F-9CAF-96A56884A54C}"/>
                </a:ext>
              </a:extLst>
            </p:cNvPr>
            <p:cNvSpPr>
              <a:spLocks noChangeArrowheads="1"/>
            </p:cNvSpPr>
            <p:nvPr/>
          </p:nvSpPr>
          <p:spPr bwMode="auto">
            <a:xfrm>
              <a:off x="6743700" y="45783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10" name="Freeform 36">
              <a:extLst>
                <a:ext uri="{FF2B5EF4-FFF2-40B4-BE49-F238E27FC236}">
                  <a16:creationId xmlns:a16="http://schemas.microsoft.com/office/drawing/2014/main" id="{B439AB57-6D9E-45F0-8A7B-9F7CBC758DFD}"/>
                </a:ext>
              </a:extLst>
            </p:cNvPr>
            <p:cNvSpPr>
              <a:spLocks/>
            </p:cNvSpPr>
            <p:nvPr/>
          </p:nvSpPr>
          <p:spPr bwMode="auto">
            <a:xfrm>
              <a:off x="5983288" y="2259013"/>
              <a:ext cx="808037" cy="806450"/>
            </a:xfrm>
            <a:custGeom>
              <a:avLst/>
              <a:gdLst>
                <a:gd name="T0" fmla="*/ 0 w 451"/>
                <a:gd name="T1" fmla="*/ 0 h 487"/>
                <a:gd name="T2" fmla="*/ 2147483646 w 451"/>
                <a:gd name="T3" fmla="*/ 0 h 487"/>
                <a:gd name="T4" fmla="*/ 2147483646 w 451"/>
                <a:gd name="T5" fmla="*/ 2147483646 h 487"/>
                <a:gd name="T6" fmla="*/ 0 w 451"/>
                <a:gd name="T7" fmla="*/ 2147483646 h 487"/>
                <a:gd name="T8" fmla="*/ 0 w 451"/>
                <a:gd name="T9" fmla="*/ 0 h 487"/>
                <a:gd name="T10" fmla="*/ 0 60000 65536"/>
                <a:gd name="T11" fmla="*/ 0 60000 65536"/>
                <a:gd name="T12" fmla="*/ 0 60000 65536"/>
                <a:gd name="T13" fmla="*/ 0 60000 65536"/>
                <a:gd name="T14" fmla="*/ 0 60000 65536"/>
                <a:gd name="T15" fmla="*/ 0 w 451"/>
                <a:gd name="T16" fmla="*/ 0 h 487"/>
                <a:gd name="T17" fmla="*/ 451 w 451"/>
                <a:gd name="T18" fmla="*/ 487 h 487"/>
              </a:gdLst>
              <a:ahLst/>
              <a:cxnLst>
                <a:cxn ang="T10">
                  <a:pos x="T0" y="T1"/>
                </a:cxn>
                <a:cxn ang="T11">
                  <a:pos x="T2" y="T3"/>
                </a:cxn>
                <a:cxn ang="T12">
                  <a:pos x="T4" y="T5"/>
                </a:cxn>
                <a:cxn ang="T13">
                  <a:pos x="T6" y="T7"/>
                </a:cxn>
                <a:cxn ang="T14">
                  <a:pos x="T8" y="T9"/>
                </a:cxn>
              </a:cxnLst>
              <a:rect l="T15" t="T16" r="T17" b="T18"/>
              <a:pathLst>
                <a:path w="451" h="487">
                  <a:moveTo>
                    <a:pt x="0" y="0"/>
                  </a:moveTo>
                  <a:lnTo>
                    <a:pt x="451" y="0"/>
                  </a:lnTo>
                  <a:lnTo>
                    <a:pt x="451" y="487"/>
                  </a:lnTo>
                  <a:lnTo>
                    <a:pt x="0" y="487"/>
                  </a:lnTo>
                  <a:lnTo>
                    <a:pt x="0" y="0"/>
                  </a:ln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15511" name="Line 37">
              <a:extLst>
                <a:ext uri="{FF2B5EF4-FFF2-40B4-BE49-F238E27FC236}">
                  <a16:creationId xmlns:a16="http://schemas.microsoft.com/office/drawing/2014/main" id="{A349A90A-1712-4F42-9144-61625E4B8E45}"/>
                </a:ext>
              </a:extLst>
            </p:cNvPr>
            <p:cNvSpPr>
              <a:spLocks noChangeShapeType="1"/>
            </p:cNvSpPr>
            <p:nvPr/>
          </p:nvSpPr>
          <p:spPr bwMode="auto">
            <a:xfrm>
              <a:off x="6007100" y="3067050"/>
              <a:ext cx="793750"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12" name="Oval 38">
              <a:extLst>
                <a:ext uri="{FF2B5EF4-FFF2-40B4-BE49-F238E27FC236}">
                  <a16:creationId xmlns:a16="http://schemas.microsoft.com/office/drawing/2014/main" id="{34BD3247-E0DA-4EA9-BE5F-07657A096499}"/>
                </a:ext>
              </a:extLst>
            </p:cNvPr>
            <p:cNvSpPr>
              <a:spLocks noChangeArrowheads="1"/>
            </p:cNvSpPr>
            <p:nvPr/>
          </p:nvSpPr>
          <p:spPr bwMode="auto">
            <a:xfrm>
              <a:off x="6737350" y="22098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13" name="Oval 39">
              <a:extLst>
                <a:ext uri="{FF2B5EF4-FFF2-40B4-BE49-F238E27FC236}">
                  <a16:creationId xmlns:a16="http://schemas.microsoft.com/office/drawing/2014/main" id="{BE92CDF6-1AA4-40FC-B94D-83F2F6DE7BAD}"/>
                </a:ext>
              </a:extLst>
            </p:cNvPr>
            <p:cNvSpPr>
              <a:spLocks noChangeArrowheads="1"/>
            </p:cNvSpPr>
            <p:nvPr/>
          </p:nvSpPr>
          <p:spPr bwMode="auto">
            <a:xfrm>
              <a:off x="6743700" y="301942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14" name="Freeform 40">
              <a:extLst>
                <a:ext uri="{FF2B5EF4-FFF2-40B4-BE49-F238E27FC236}">
                  <a16:creationId xmlns:a16="http://schemas.microsoft.com/office/drawing/2014/main" id="{F3807FF2-9131-4603-9840-D539B7990145}"/>
                </a:ext>
              </a:extLst>
            </p:cNvPr>
            <p:cNvSpPr>
              <a:spLocks/>
            </p:cNvSpPr>
            <p:nvPr/>
          </p:nvSpPr>
          <p:spPr bwMode="auto">
            <a:xfrm>
              <a:off x="5176838" y="2255838"/>
              <a:ext cx="808037" cy="806450"/>
            </a:xfrm>
            <a:custGeom>
              <a:avLst/>
              <a:gdLst>
                <a:gd name="T0" fmla="*/ 0 w 451"/>
                <a:gd name="T1" fmla="*/ 0 h 487"/>
                <a:gd name="T2" fmla="*/ 2147483646 w 451"/>
                <a:gd name="T3" fmla="*/ 0 h 487"/>
                <a:gd name="T4" fmla="*/ 2147483646 w 451"/>
                <a:gd name="T5" fmla="*/ 2147483646 h 487"/>
                <a:gd name="T6" fmla="*/ 0 w 451"/>
                <a:gd name="T7" fmla="*/ 2147483646 h 487"/>
                <a:gd name="T8" fmla="*/ 0 w 451"/>
                <a:gd name="T9" fmla="*/ 0 h 487"/>
                <a:gd name="T10" fmla="*/ 0 60000 65536"/>
                <a:gd name="T11" fmla="*/ 0 60000 65536"/>
                <a:gd name="T12" fmla="*/ 0 60000 65536"/>
                <a:gd name="T13" fmla="*/ 0 60000 65536"/>
                <a:gd name="T14" fmla="*/ 0 60000 65536"/>
                <a:gd name="T15" fmla="*/ 0 w 451"/>
                <a:gd name="T16" fmla="*/ 0 h 487"/>
                <a:gd name="T17" fmla="*/ 451 w 451"/>
                <a:gd name="T18" fmla="*/ 487 h 487"/>
              </a:gdLst>
              <a:ahLst/>
              <a:cxnLst>
                <a:cxn ang="T10">
                  <a:pos x="T0" y="T1"/>
                </a:cxn>
                <a:cxn ang="T11">
                  <a:pos x="T2" y="T3"/>
                </a:cxn>
                <a:cxn ang="T12">
                  <a:pos x="T4" y="T5"/>
                </a:cxn>
                <a:cxn ang="T13">
                  <a:pos x="T6" y="T7"/>
                </a:cxn>
                <a:cxn ang="T14">
                  <a:pos x="T8" y="T9"/>
                </a:cxn>
              </a:cxnLst>
              <a:rect l="T15" t="T16" r="T17" b="T18"/>
              <a:pathLst>
                <a:path w="451" h="487">
                  <a:moveTo>
                    <a:pt x="0" y="0"/>
                  </a:moveTo>
                  <a:lnTo>
                    <a:pt x="451" y="0"/>
                  </a:lnTo>
                  <a:lnTo>
                    <a:pt x="451" y="487"/>
                  </a:lnTo>
                  <a:lnTo>
                    <a:pt x="0" y="487"/>
                  </a:lnTo>
                  <a:lnTo>
                    <a:pt x="0" y="0"/>
                  </a:ln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15515" name="Line 41">
              <a:extLst>
                <a:ext uri="{FF2B5EF4-FFF2-40B4-BE49-F238E27FC236}">
                  <a16:creationId xmlns:a16="http://schemas.microsoft.com/office/drawing/2014/main" id="{B3D97896-CDBF-4669-AF1E-14C41B51447A}"/>
                </a:ext>
              </a:extLst>
            </p:cNvPr>
            <p:cNvSpPr>
              <a:spLocks noChangeShapeType="1"/>
            </p:cNvSpPr>
            <p:nvPr/>
          </p:nvSpPr>
          <p:spPr bwMode="auto">
            <a:xfrm>
              <a:off x="5175250" y="3067050"/>
              <a:ext cx="819150"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16" name="Oval 42">
              <a:extLst>
                <a:ext uri="{FF2B5EF4-FFF2-40B4-BE49-F238E27FC236}">
                  <a16:creationId xmlns:a16="http://schemas.microsoft.com/office/drawing/2014/main" id="{6DF97286-BDF8-4413-9B31-BCEDDE5545D3}"/>
                </a:ext>
              </a:extLst>
            </p:cNvPr>
            <p:cNvSpPr>
              <a:spLocks noChangeArrowheads="1"/>
            </p:cNvSpPr>
            <p:nvPr/>
          </p:nvSpPr>
          <p:spPr bwMode="auto">
            <a:xfrm>
              <a:off x="5943600" y="22098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17" name="Oval 43">
              <a:extLst>
                <a:ext uri="{FF2B5EF4-FFF2-40B4-BE49-F238E27FC236}">
                  <a16:creationId xmlns:a16="http://schemas.microsoft.com/office/drawing/2014/main" id="{12DE0106-B372-46CE-A5A2-664E1EF646EC}"/>
                </a:ext>
              </a:extLst>
            </p:cNvPr>
            <p:cNvSpPr>
              <a:spLocks noChangeArrowheads="1"/>
            </p:cNvSpPr>
            <p:nvPr/>
          </p:nvSpPr>
          <p:spPr bwMode="auto">
            <a:xfrm>
              <a:off x="5937250" y="301942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18" name="Freeform 44">
              <a:extLst>
                <a:ext uri="{FF2B5EF4-FFF2-40B4-BE49-F238E27FC236}">
                  <a16:creationId xmlns:a16="http://schemas.microsoft.com/office/drawing/2014/main" id="{61BA8353-D4C1-45B0-BD1F-7116FFAC54D2}"/>
                </a:ext>
              </a:extLst>
            </p:cNvPr>
            <p:cNvSpPr>
              <a:spLocks/>
            </p:cNvSpPr>
            <p:nvPr/>
          </p:nvSpPr>
          <p:spPr bwMode="auto">
            <a:xfrm>
              <a:off x="4378325" y="2255838"/>
              <a:ext cx="809625" cy="806450"/>
            </a:xfrm>
            <a:custGeom>
              <a:avLst/>
              <a:gdLst>
                <a:gd name="T0" fmla="*/ 2147483646 w 510"/>
                <a:gd name="T1" fmla="*/ 0 h 508"/>
                <a:gd name="T2" fmla="*/ 2147483646 w 510"/>
                <a:gd name="T3" fmla="*/ 0 h 508"/>
                <a:gd name="T4" fmla="*/ 2147483646 w 510"/>
                <a:gd name="T5" fmla="*/ 2147483646 h 508"/>
                <a:gd name="T6" fmla="*/ 0 w 510"/>
                <a:gd name="T7" fmla="*/ 2147483646 h 508"/>
                <a:gd name="T8" fmla="*/ 2147483646 w 510"/>
                <a:gd name="T9" fmla="*/ 0 h 508"/>
                <a:gd name="T10" fmla="*/ 0 60000 65536"/>
                <a:gd name="T11" fmla="*/ 0 60000 65536"/>
                <a:gd name="T12" fmla="*/ 0 60000 65536"/>
                <a:gd name="T13" fmla="*/ 0 60000 65536"/>
                <a:gd name="T14" fmla="*/ 0 60000 65536"/>
                <a:gd name="T15" fmla="*/ 0 w 510"/>
                <a:gd name="T16" fmla="*/ 0 h 508"/>
                <a:gd name="T17" fmla="*/ 510 w 510"/>
                <a:gd name="T18" fmla="*/ 508 h 508"/>
              </a:gdLst>
              <a:ahLst/>
              <a:cxnLst>
                <a:cxn ang="T10">
                  <a:pos x="T0" y="T1"/>
                </a:cxn>
                <a:cxn ang="T11">
                  <a:pos x="T2" y="T3"/>
                </a:cxn>
                <a:cxn ang="T12">
                  <a:pos x="T4" y="T5"/>
                </a:cxn>
                <a:cxn ang="T13">
                  <a:pos x="T6" y="T7"/>
                </a:cxn>
                <a:cxn ang="T14">
                  <a:pos x="T8" y="T9"/>
                </a:cxn>
              </a:cxnLst>
              <a:rect l="T15" t="T16" r="T17" b="T18"/>
              <a:pathLst>
                <a:path w="510" h="508">
                  <a:moveTo>
                    <a:pt x="1" y="0"/>
                  </a:moveTo>
                  <a:lnTo>
                    <a:pt x="510" y="0"/>
                  </a:lnTo>
                  <a:lnTo>
                    <a:pt x="510" y="508"/>
                  </a:lnTo>
                  <a:lnTo>
                    <a:pt x="0" y="479"/>
                  </a:lnTo>
                  <a:lnTo>
                    <a:pt x="1" y="0"/>
                  </a:ln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15519" name="Line 45">
              <a:extLst>
                <a:ext uri="{FF2B5EF4-FFF2-40B4-BE49-F238E27FC236}">
                  <a16:creationId xmlns:a16="http://schemas.microsoft.com/office/drawing/2014/main" id="{0501191F-1352-4B61-85F2-FF865258694F}"/>
                </a:ext>
              </a:extLst>
            </p:cNvPr>
            <p:cNvSpPr>
              <a:spLocks noChangeShapeType="1"/>
            </p:cNvSpPr>
            <p:nvPr/>
          </p:nvSpPr>
          <p:spPr bwMode="auto">
            <a:xfrm>
              <a:off x="4387850" y="3013075"/>
              <a:ext cx="781050" cy="53975"/>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20" name="Oval 46">
              <a:extLst>
                <a:ext uri="{FF2B5EF4-FFF2-40B4-BE49-F238E27FC236}">
                  <a16:creationId xmlns:a16="http://schemas.microsoft.com/office/drawing/2014/main" id="{7B1AC7D3-DDC7-4DD6-9426-2872632FA87E}"/>
                </a:ext>
              </a:extLst>
            </p:cNvPr>
            <p:cNvSpPr>
              <a:spLocks noChangeArrowheads="1"/>
            </p:cNvSpPr>
            <p:nvPr/>
          </p:nvSpPr>
          <p:spPr bwMode="auto">
            <a:xfrm>
              <a:off x="5130800" y="22098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21" name="Oval 47">
              <a:extLst>
                <a:ext uri="{FF2B5EF4-FFF2-40B4-BE49-F238E27FC236}">
                  <a16:creationId xmlns:a16="http://schemas.microsoft.com/office/drawing/2014/main" id="{84706255-1ADA-4B0B-927C-0C7B4AB80E6B}"/>
                </a:ext>
              </a:extLst>
            </p:cNvPr>
            <p:cNvSpPr>
              <a:spLocks noChangeArrowheads="1"/>
            </p:cNvSpPr>
            <p:nvPr/>
          </p:nvSpPr>
          <p:spPr bwMode="auto">
            <a:xfrm>
              <a:off x="5130800" y="30162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22" name="Freeform 48">
              <a:extLst>
                <a:ext uri="{FF2B5EF4-FFF2-40B4-BE49-F238E27FC236}">
                  <a16:creationId xmlns:a16="http://schemas.microsoft.com/office/drawing/2014/main" id="{F71A3D6D-0093-4607-9B4D-33D360FFC554}"/>
                </a:ext>
              </a:extLst>
            </p:cNvPr>
            <p:cNvSpPr>
              <a:spLocks/>
            </p:cNvSpPr>
            <p:nvPr/>
          </p:nvSpPr>
          <p:spPr bwMode="auto">
            <a:xfrm>
              <a:off x="3630613" y="2255838"/>
              <a:ext cx="750887" cy="754062"/>
            </a:xfrm>
            <a:custGeom>
              <a:avLst/>
              <a:gdLst>
                <a:gd name="T0" fmla="*/ 0 w 473"/>
                <a:gd name="T1" fmla="*/ 0 h 475"/>
                <a:gd name="T2" fmla="*/ 2147483646 w 473"/>
                <a:gd name="T3" fmla="*/ 0 h 475"/>
                <a:gd name="T4" fmla="*/ 2147483646 w 473"/>
                <a:gd name="T5" fmla="*/ 2147483646 h 475"/>
                <a:gd name="T6" fmla="*/ 2147483646 w 473"/>
                <a:gd name="T7" fmla="*/ 2147483646 h 475"/>
                <a:gd name="T8" fmla="*/ 0 w 473"/>
                <a:gd name="T9" fmla="*/ 0 h 475"/>
                <a:gd name="T10" fmla="*/ 0 60000 65536"/>
                <a:gd name="T11" fmla="*/ 0 60000 65536"/>
                <a:gd name="T12" fmla="*/ 0 60000 65536"/>
                <a:gd name="T13" fmla="*/ 0 60000 65536"/>
                <a:gd name="T14" fmla="*/ 0 60000 65536"/>
                <a:gd name="T15" fmla="*/ 0 w 473"/>
                <a:gd name="T16" fmla="*/ 0 h 475"/>
                <a:gd name="T17" fmla="*/ 473 w 473"/>
                <a:gd name="T18" fmla="*/ 475 h 475"/>
              </a:gdLst>
              <a:ahLst/>
              <a:cxnLst>
                <a:cxn ang="T10">
                  <a:pos x="T0" y="T1"/>
                </a:cxn>
                <a:cxn ang="T11">
                  <a:pos x="T2" y="T3"/>
                </a:cxn>
                <a:cxn ang="T12">
                  <a:pos x="T4" y="T5"/>
                </a:cxn>
                <a:cxn ang="T13">
                  <a:pos x="T6" y="T7"/>
                </a:cxn>
                <a:cxn ang="T14">
                  <a:pos x="T8" y="T9"/>
                </a:cxn>
              </a:cxnLst>
              <a:rect l="T15" t="T16" r="T17" b="T18"/>
              <a:pathLst>
                <a:path w="473" h="475">
                  <a:moveTo>
                    <a:pt x="0" y="0"/>
                  </a:moveTo>
                  <a:lnTo>
                    <a:pt x="473" y="0"/>
                  </a:lnTo>
                  <a:lnTo>
                    <a:pt x="471" y="475"/>
                  </a:lnTo>
                  <a:lnTo>
                    <a:pt x="19" y="383"/>
                  </a:lnTo>
                  <a:lnTo>
                    <a:pt x="0" y="0"/>
                  </a:ln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15523" name="Freeform 49">
              <a:extLst>
                <a:ext uri="{FF2B5EF4-FFF2-40B4-BE49-F238E27FC236}">
                  <a16:creationId xmlns:a16="http://schemas.microsoft.com/office/drawing/2014/main" id="{424A5171-9396-4EF6-B505-B81560CAC15B}"/>
                </a:ext>
              </a:extLst>
            </p:cNvPr>
            <p:cNvSpPr>
              <a:spLocks/>
            </p:cNvSpPr>
            <p:nvPr/>
          </p:nvSpPr>
          <p:spPr bwMode="auto">
            <a:xfrm>
              <a:off x="3654425" y="2863850"/>
              <a:ext cx="727075" cy="149225"/>
            </a:xfrm>
            <a:custGeom>
              <a:avLst/>
              <a:gdLst>
                <a:gd name="T0" fmla="*/ 0 w 456"/>
                <a:gd name="T1" fmla="*/ 0 h 90"/>
                <a:gd name="T2" fmla="*/ 2147483646 w 456"/>
                <a:gd name="T3" fmla="*/ 2147483646 h 90"/>
                <a:gd name="T4" fmla="*/ 0 60000 65536"/>
                <a:gd name="T5" fmla="*/ 0 60000 65536"/>
                <a:gd name="T6" fmla="*/ 0 w 456"/>
                <a:gd name="T7" fmla="*/ 0 h 90"/>
                <a:gd name="T8" fmla="*/ 456 w 456"/>
                <a:gd name="T9" fmla="*/ 90 h 90"/>
              </a:gdLst>
              <a:ahLst/>
              <a:cxnLst>
                <a:cxn ang="T4">
                  <a:pos x="T0" y="T1"/>
                </a:cxn>
                <a:cxn ang="T5">
                  <a:pos x="T2" y="T3"/>
                </a:cxn>
              </a:cxnLst>
              <a:rect l="T6" t="T7" r="T8" b="T9"/>
              <a:pathLst>
                <a:path w="456" h="90">
                  <a:moveTo>
                    <a:pt x="0" y="0"/>
                  </a:moveTo>
                  <a:lnTo>
                    <a:pt x="456" y="90"/>
                  </a:lnTo>
                </a:path>
              </a:pathLst>
            </a:custGeom>
            <a:noFill/>
            <a:ln w="381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24" name="Oval 50">
              <a:extLst>
                <a:ext uri="{FF2B5EF4-FFF2-40B4-BE49-F238E27FC236}">
                  <a16:creationId xmlns:a16="http://schemas.microsoft.com/office/drawing/2014/main" id="{8FC8913B-0453-455F-BE81-23493CC621F8}"/>
                </a:ext>
              </a:extLst>
            </p:cNvPr>
            <p:cNvSpPr>
              <a:spLocks noChangeArrowheads="1"/>
            </p:cNvSpPr>
            <p:nvPr/>
          </p:nvSpPr>
          <p:spPr bwMode="auto">
            <a:xfrm>
              <a:off x="4337050" y="22098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25" name="Oval 51">
              <a:extLst>
                <a:ext uri="{FF2B5EF4-FFF2-40B4-BE49-F238E27FC236}">
                  <a16:creationId xmlns:a16="http://schemas.microsoft.com/office/drawing/2014/main" id="{867DDC91-5663-4A12-B7A8-F6B3D71A59F6}"/>
                </a:ext>
              </a:extLst>
            </p:cNvPr>
            <p:cNvSpPr>
              <a:spLocks noChangeArrowheads="1"/>
            </p:cNvSpPr>
            <p:nvPr/>
          </p:nvSpPr>
          <p:spPr bwMode="auto">
            <a:xfrm>
              <a:off x="4333875" y="296862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26" name="Freeform 52">
              <a:extLst>
                <a:ext uri="{FF2B5EF4-FFF2-40B4-BE49-F238E27FC236}">
                  <a16:creationId xmlns:a16="http://schemas.microsoft.com/office/drawing/2014/main" id="{A3ABFF02-01BF-498B-B564-87099C0C7BCF}"/>
                </a:ext>
              </a:extLst>
            </p:cNvPr>
            <p:cNvSpPr>
              <a:spLocks/>
            </p:cNvSpPr>
            <p:nvPr/>
          </p:nvSpPr>
          <p:spPr bwMode="auto">
            <a:xfrm>
              <a:off x="2936875" y="2254250"/>
              <a:ext cx="723900" cy="615950"/>
            </a:xfrm>
            <a:custGeom>
              <a:avLst/>
              <a:gdLst>
                <a:gd name="T0" fmla="*/ 0 w 456"/>
                <a:gd name="T1" fmla="*/ 2147483646 h 388"/>
                <a:gd name="T2" fmla="*/ 2147483646 w 456"/>
                <a:gd name="T3" fmla="*/ 0 h 388"/>
                <a:gd name="T4" fmla="*/ 2147483646 w 456"/>
                <a:gd name="T5" fmla="*/ 2147483646 h 388"/>
                <a:gd name="T6" fmla="*/ 2147483646 w 456"/>
                <a:gd name="T7" fmla="*/ 2147483646 h 388"/>
                <a:gd name="T8" fmla="*/ 0 w 456"/>
                <a:gd name="T9" fmla="*/ 2147483646 h 388"/>
                <a:gd name="T10" fmla="*/ 0 60000 65536"/>
                <a:gd name="T11" fmla="*/ 0 60000 65536"/>
                <a:gd name="T12" fmla="*/ 0 60000 65536"/>
                <a:gd name="T13" fmla="*/ 0 60000 65536"/>
                <a:gd name="T14" fmla="*/ 0 60000 65536"/>
                <a:gd name="T15" fmla="*/ 0 w 456"/>
                <a:gd name="T16" fmla="*/ 0 h 388"/>
                <a:gd name="T17" fmla="*/ 456 w 456"/>
                <a:gd name="T18" fmla="*/ 388 h 388"/>
              </a:gdLst>
              <a:ahLst/>
              <a:cxnLst>
                <a:cxn ang="T10">
                  <a:pos x="T0" y="T1"/>
                </a:cxn>
                <a:cxn ang="T11">
                  <a:pos x="T2" y="T3"/>
                </a:cxn>
                <a:cxn ang="T12">
                  <a:pos x="T4" y="T5"/>
                </a:cxn>
                <a:cxn ang="T13">
                  <a:pos x="T6" y="T7"/>
                </a:cxn>
                <a:cxn ang="T14">
                  <a:pos x="T8" y="T9"/>
                </a:cxn>
              </a:cxnLst>
              <a:rect l="T15" t="T16" r="T17" b="T18"/>
              <a:pathLst>
                <a:path w="456" h="388">
                  <a:moveTo>
                    <a:pt x="0" y="2"/>
                  </a:moveTo>
                  <a:lnTo>
                    <a:pt x="438" y="0"/>
                  </a:lnTo>
                  <a:lnTo>
                    <a:pt x="456" y="388"/>
                  </a:lnTo>
                  <a:lnTo>
                    <a:pt x="54" y="316"/>
                  </a:lnTo>
                  <a:lnTo>
                    <a:pt x="0" y="2"/>
                  </a:ln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15527" name="Line 53">
              <a:extLst>
                <a:ext uri="{FF2B5EF4-FFF2-40B4-BE49-F238E27FC236}">
                  <a16:creationId xmlns:a16="http://schemas.microsoft.com/office/drawing/2014/main" id="{BAA49FD5-9705-4DC5-8D82-14F87D725E5F}"/>
                </a:ext>
              </a:extLst>
            </p:cNvPr>
            <p:cNvSpPr>
              <a:spLocks noChangeShapeType="1"/>
            </p:cNvSpPr>
            <p:nvPr/>
          </p:nvSpPr>
          <p:spPr bwMode="auto">
            <a:xfrm>
              <a:off x="3016250" y="2733675"/>
              <a:ext cx="635000" cy="13335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28" name="Oval 54">
              <a:extLst>
                <a:ext uri="{FF2B5EF4-FFF2-40B4-BE49-F238E27FC236}">
                  <a16:creationId xmlns:a16="http://schemas.microsoft.com/office/drawing/2014/main" id="{E9AD3CEE-DB9E-4AFE-AE96-BBD989DF2080}"/>
                </a:ext>
              </a:extLst>
            </p:cNvPr>
            <p:cNvSpPr>
              <a:spLocks noChangeArrowheads="1"/>
            </p:cNvSpPr>
            <p:nvPr/>
          </p:nvSpPr>
          <p:spPr bwMode="auto">
            <a:xfrm>
              <a:off x="2901950" y="22225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29" name="Oval 55">
              <a:extLst>
                <a:ext uri="{FF2B5EF4-FFF2-40B4-BE49-F238E27FC236}">
                  <a16:creationId xmlns:a16="http://schemas.microsoft.com/office/drawing/2014/main" id="{20B540D8-4B39-4171-8C1B-B744024AB5AD}"/>
                </a:ext>
              </a:extLst>
            </p:cNvPr>
            <p:cNvSpPr>
              <a:spLocks noChangeArrowheads="1"/>
            </p:cNvSpPr>
            <p:nvPr/>
          </p:nvSpPr>
          <p:spPr bwMode="auto">
            <a:xfrm>
              <a:off x="3616325" y="28257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30" name="Oval 56">
              <a:extLst>
                <a:ext uri="{FF2B5EF4-FFF2-40B4-BE49-F238E27FC236}">
                  <a16:creationId xmlns:a16="http://schemas.microsoft.com/office/drawing/2014/main" id="{313EF681-68D9-467E-AF79-AA33EBD9F48E}"/>
                </a:ext>
              </a:extLst>
            </p:cNvPr>
            <p:cNvSpPr>
              <a:spLocks noChangeArrowheads="1"/>
            </p:cNvSpPr>
            <p:nvPr/>
          </p:nvSpPr>
          <p:spPr bwMode="auto">
            <a:xfrm>
              <a:off x="3587750" y="22161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31" name="Freeform 57">
              <a:extLst>
                <a:ext uri="{FF2B5EF4-FFF2-40B4-BE49-F238E27FC236}">
                  <a16:creationId xmlns:a16="http://schemas.microsoft.com/office/drawing/2014/main" id="{344E3BA0-86CE-4D5B-B44C-6645772398B0}"/>
                </a:ext>
              </a:extLst>
            </p:cNvPr>
            <p:cNvSpPr>
              <a:spLocks/>
            </p:cNvSpPr>
            <p:nvPr/>
          </p:nvSpPr>
          <p:spPr bwMode="auto">
            <a:xfrm>
              <a:off x="2600325" y="2724150"/>
              <a:ext cx="409575" cy="38100"/>
            </a:xfrm>
            <a:custGeom>
              <a:avLst/>
              <a:gdLst>
                <a:gd name="T0" fmla="*/ 2147483646 w 258"/>
                <a:gd name="T1" fmla="*/ 0 h 24"/>
                <a:gd name="T2" fmla="*/ 0 w 258"/>
                <a:gd name="T3" fmla="*/ 2147483646 h 24"/>
                <a:gd name="T4" fmla="*/ 0 60000 65536"/>
                <a:gd name="T5" fmla="*/ 0 60000 65536"/>
                <a:gd name="T6" fmla="*/ 0 w 258"/>
                <a:gd name="T7" fmla="*/ 0 h 24"/>
                <a:gd name="T8" fmla="*/ 258 w 258"/>
                <a:gd name="T9" fmla="*/ 24 h 24"/>
              </a:gdLst>
              <a:ahLst/>
              <a:cxnLst>
                <a:cxn ang="T4">
                  <a:pos x="T0" y="T1"/>
                </a:cxn>
                <a:cxn ang="T5">
                  <a:pos x="T2" y="T3"/>
                </a:cxn>
              </a:cxnLst>
              <a:rect l="T6" t="T7" r="T8" b="T9"/>
              <a:pathLst>
                <a:path w="258" h="24">
                  <a:moveTo>
                    <a:pt x="258" y="0"/>
                  </a:moveTo>
                  <a:lnTo>
                    <a:pt x="0" y="24"/>
                  </a:lnTo>
                </a:path>
              </a:pathLst>
            </a:custGeom>
            <a:noFill/>
            <a:ln w="381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32" name="Freeform 58">
              <a:extLst>
                <a:ext uri="{FF2B5EF4-FFF2-40B4-BE49-F238E27FC236}">
                  <a16:creationId xmlns:a16="http://schemas.microsoft.com/office/drawing/2014/main" id="{3EB214BA-32E7-4E45-BC08-6B808DA8EC3A}"/>
                </a:ext>
              </a:extLst>
            </p:cNvPr>
            <p:cNvSpPr>
              <a:spLocks/>
            </p:cNvSpPr>
            <p:nvPr/>
          </p:nvSpPr>
          <p:spPr bwMode="auto">
            <a:xfrm>
              <a:off x="2286000" y="2755900"/>
              <a:ext cx="323850" cy="238125"/>
            </a:xfrm>
            <a:custGeom>
              <a:avLst/>
              <a:gdLst>
                <a:gd name="T0" fmla="*/ 2147483646 w 204"/>
                <a:gd name="T1" fmla="*/ 0 h 150"/>
                <a:gd name="T2" fmla="*/ 0 w 204"/>
                <a:gd name="T3" fmla="*/ 2147483646 h 150"/>
                <a:gd name="T4" fmla="*/ 0 60000 65536"/>
                <a:gd name="T5" fmla="*/ 0 60000 65536"/>
                <a:gd name="T6" fmla="*/ 0 w 204"/>
                <a:gd name="T7" fmla="*/ 0 h 150"/>
                <a:gd name="T8" fmla="*/ 204 w 204"/>
                <a:gd name="T9" fmla="*/ 150 h 150"/>
              </a:gdLst>
              <a:ahLst/>
              <a:cxnLst>
                <a:cxn ang="T4">
                  <a:pos x="T0" y="T1"/>
                </a:cxn>
                <a:cxn ang="T5">
                  <a:pos x="T2" y="T3"/>
                </a:cxn>
              </a:cxnLst>
              <a:rect l="T6" t="T7" r="T8" b="T9"/>
              <a:pathLst>
                <a:path w="204" h="150">
                  <a:moveTo>
                    <a:pt x="204" y="0"/>
                  </a:moveTo>
                  <a:lnTo>
                    <a:pt x="0" y="150"/>
                  </a:lnTo>
                </a:path>
              </a:pathLst>
            </a:custGeom>
            <a:noFill/>
            <a:ln w="381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33" name="Freeform 59">
              <a:extLst>
                <a:ext uri="{FF2B5EF4-FFF2-40B4-BE49-F238E27FC236}">
                  <a16:creationId xmlns:a16="http://schemas.microsoft.com/office/drawing/2014/main" id="{F8619498-526C-4A97-8DD8-1894AC8F7011}"/>
                </a:ext>
              </a:extLst>
            </p:cNvPr>
            <p:cNvSpPr>
              <a:spLocks/>
            </p:cNvSpPr>
            <p:nvPr/>
          </p:nvSpPr>
          <p:spPr bwMode="auto">
            <a:xfrm>
              <a:off x="2130425" y="2981325"/>
              <a:ext cx="161925" cy="311150"/>
            </a:xfrm>
            <a:custGeom>
              <a:avLst/>
              <a:gdLst>
                <a:gd name="T0" fmla="*/ 2147483646 w 102"/>
                <a:gd name="T1" fmla="*/ 0 h 196"/>
                <a:gd name="T2" fmla="*/ 0 w 102"/>
                <a:gd name="T3" fmla="*/ 2147483646 h 196"/>
                <a:gd name="T4" fmla="*/ 0 60000 65536"/>
                <a:gd name="T5" fmla="*/ 0 60000 65536"/>
                <a:gd name="T6" fmla="*/ 0 w 102"/>
                <a:gd name="T7" fmla="*/ 0 h 196"/>
                <a:gd name="T8" fmla="*/ 102 w 102"/>
                <a:gd name="T9" fmla="*/ 196 h 196"/>
              </a:gdLst>
              <a:ahLst/>
              <a:cxnLst>
                <a:cxn ang="T4">
                  <a:pos x="T0" y="T1"/>
                </a:cxn>
                <a:cxn ang="T5">
                  <a:pos x="T2" y="T3"/>
                </a:cxn>
              </a:cxnLst>
              <a:rect l="T6" t="T7" r="T8" b="T9"/>
              <a:pathLst>
                <a:path w="102" h="196">
                  <a:moveTo>
                    <a:pt x="102" y="0"/>
                  </a:moveTo>
                  <a:lnTo>
                    <a:pt x="0" y="196"/>
                  </a:lnTo>
                </a:path>
              </a:pathLst>
            </a:custGeom>
            <a:noFill/>
            <a:ln w="381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34" name="Freeform 60">
              <a:extLst>
                <a:ext uri="{FF2B5EF4-FFF2-40B4-BE49-F238E27FC236}">
                  <a16:creationId xmlns:a16="http://schemas.microsoft.com/office/drawing/2014/main" id="{DB110253-9A3C-4B3A-98E2-C9692B0F5069}"/>
                </a:ext>
              </a:extLst>
            </p:cNvPr>
            <p:cNvSpPr>
              <a:spLocks/>
            </p:cNvSpPr>
            <p:nvPr/>
          </p:nvSpPr>
          <p:spPr bwMode="auto">
            <a:xfrm>
              <a:off x="2111375" y="3282950"/>
              <a:ext cx="12700" cy="346075"/>
            </a:xfrm>
            <a:custGeom>
              <a:avLst/>
              <a:gdLst>
                <a:gd name="T0" fmla="*/ 2147483646 w 8"/>
                <a:gd name="T1" fmla="*/ 0 h 218"/>
                <a:gd name="T2" fmla="*/ 0 w 8"/>
                <a:gd name="T3" fmla="*/ 2147483646 h 218"/>
                <a:gd name="T4" fmla="*/ 0 60000 65536"/>
                <a:gd name="T5" fmla="*/ 0 60000 65536"/>
                <a:gd name="T6" fmla="*/ 0 w 8"/>
                <a:gd name="T7" fmla="*/ 0 h 218"/>
                <a:gd name="T8" fmla="*/ 8 w 8"/>
                <a:gd name="T9" fmla="*/ 218 h 218"/>
              </a:gdLst>
              <a:ahLst/>
              <a:cxnLst>
                <a:cxn ang="T4">
                  <a:pos x="T0" y="T1"/>
                </a:cxn>
                <a:cxn ang="T5">
                  <a:pos x="T2" y="T3"/>
                </a:cxn>
              </a:cxnLst>
              <a:rect l="T6" t="T7" r="T8" b="T9"/>
              <a:pathLst>
                <a:path w="8" h="218">
                  <a:moveTo>
                    <a:pt x="8" y="0"/>
                  </a:moveTo>
                  <a:lnTo>
                    <a:pt x="0" y="218"/>
                  </a:lnTo>
                </a:path>
              </a:pathLst>
            </a:custGeom>
            <a:noFill/>
            <a:ln w="381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35" name="Freeform 61">
              <a:extLst>
                <a:ext uri="{FF2B5EF4-FFF2-40B4-BE49-F238E27FC236}">
                  <a16:creationId xmlns:a16="http://schemas.microsoft.com/office/drawing/2014/main" id="{CE3E4CC3-2F30-43F8-B489-4F372F830E20}"/>
                </a:ext>
              </a:extLst>
            </p:cNvPr>
            <p:cNvSpPr>
              <a:spLocks/>
            </p:cNvSpPr>
            <p:nvPr/>
          </p:nvSpPr>
          <p:spPr bwMode="auto">
            <a:xfrm>
              <a:off x="2295525" y="3933825"/>
              <a:ext cx="323850" cy="187325"/>
            </a:xfrm>
            <a:custGeom>
              <a:avLst/>
              <a:gdLst>
                <a:gd name="T0" fmla="*/ 0 w 204"/>
                <a:gd name="T1" fmla="*/ 0 h 118"/>
                <a:gd name="T2" fmla="*/ 2147483646 w 204"/>
                <a:gd name="T3" fmla="*/ 2147483646 h 118"/>
                <a:gd name="T4" fmla="*/ 0 60000 65536"/>
                <a:gd name="T5" fmla="*/ 0 60000 65536"/>
                <a:gd name="T6" fmla="*/ 0 w 204"/>
                <a:gd name="T7" fmla="*/ 0 h 118"/>
                <a:gd name="T8" fmla="*/ 204 w 204"/>
                <a:gd name="T9" fmla="*/ 118 h 118"/>
              </a:gdLst>
              <a:ahLst/>
              <a:cxnLst>
                <a:cxn ang="T4">
                  <a:pos x="T0" y="T1"/>
                </a:cxn>
                <a:cxn ang="T5">
                  <a:pos x="T2" y="T3"/>
                </a:cxn>
              </a:cxnLst>
              <a:rect l="T6" t="T7" r="T8" b="T9"/>
              <a:pathLst>
                <a:path w="204" h="118">
                  <a:moveTo>
                    <a:pt x="0" y="0"/>
                  </a:moveTo>
                  <a:lnTo>
                    <a:pt x="204" y="118"/>
                  </a:lnTo>
                </a:path>
              </a:pathLst>
            </a:custGeom>
            <a:noFill/>
            <a:ln w="381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36" name="Freeform 62">
              <a:extLst>
                <a:ext uri="{FF2B5EF4-FFF2-40B4-BE49-F238E27FC236}">
                  <a16:creationId xmlns:a16="http://schemas.microsoft.com/office/drawing/2014/main" id="{32268FCF-76AD-46D0-88A2-4D1B1BC401C7}"/>
                </a:ext>
              </a:extLst>
            </p:cNvPr>
            <p:cNvSpPr>
              <a:spLocks/>
            </p:cNvSpPr>
            <p:nvPr/>
          </p:nvSpPr>
          <p:spPr bwMode="auto">
            <a:xfrm>
              <a:off x="2619375" y="4127500"/>
              <a:ext cx="393700" cy="47625"/>
            </a:xfrm>
            <a:custGeom>
              <a:avLst/>
              <a:gdLst>
                <a:gd name="T0" fmla="*/ 0 w 248"/>
                <a:gd name="T1" fmla="*/ 0 h 30"/>
                <a:gd name="T2" fmla="*/ 2147483646 w 248"/>
                <a:gd name="T3" fmla="*/ 2147483646 h 30"/>
                <a:gd name="T4" fmla="*/ 0 60000 65536"/>
                <a:gd name="T5" fmla="*/ 0 60000 65536"/>
                <a:gd name="T6" fmla="*/ 0 w 248"/>
                <a:gd name="T7" fmla="*/ 0 h 30"/>
                <a:gd name="T8" fmla="*/ 248 w 248"/>
                <a:gd name="T9" fmla="*/ 30 h 30"/>
              </a:gdLst>
              <a:ahLst/>
              <a:cxnLst>
                <a:cxn ang="T4">
                  <a:pos x="T0" y="T1"/>
                </a:cxn>
                <a:cxn ang="T5">
                  <a:pos x="T2" y="T3"/>
                </a:cxn>
              </a:cxnLst>
              <a:rect l="T6" t="T7" r="T8" b="T9"/>
              <a:pathLst>
                <a:path w="248" h="30">
                  <a:moveTo>
                    <a:pt x="0" y="0"/>
                  </a:moveTo>
                  <a:lnTo>
                    <a:pt x="248" y="30"/>
                  </a:lnTo>
                </a:path>
              </a:pathLst>
            </a:custGeom>
            <a:noFill/>
            <a:ln w="381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37" name="Freeform 63">
              <a:extLst>
                <a:ext uri="{FF2B5EF4-FFF2-40B4-BE49-F238E27FC236}">
                  <a16:creationId xmlns:a16="http://schemas.microsoft.com/office/drawing/2014/main" id="{6A776772-2D6B-493F-9561-F7577D13CA32}"/>
                </a:ext>
              </a:extLst>
            </p:cNvPr>
            <p:cNvSpPr>
              <a:spLocks/>
            </p:cNvSpPr>
            <p:nvPr/>
          </p:nvSpPr>
          <p:spPr bwMode="auto">
            <a:xfrm>
              <a:off x="3016250" y="3983038"/>
              <a:ext cx="655638" cy="198437"/>
            </a:xfrm>
            <a:custGeom>
              <a:avLst/>
              <a:gdLst>
                <a:gd name="T0" fmla="*/ 0 w 413"/>
                <a:gd name="T1" fmla="*/ 2147483646 h 125"/>
                <a:gd name="T2" fmla="*/ 2147483646 w 413"/>
                <a:gd name="T3" fmla="*/ 0 h 125"/>
                <a:gd name="T4" fmla="*/ 0 60000 65536"/>
                <a:gd name="T5" fmla="*/ 0 60000 65536"/>
                <a:gd name="T6" fmla="*/ 0 w 413"/>
                <a:gd name="T7" fmla="*/ 0 h 125"/>
                <a:gd name="T8" fmla="*/ 413 w 413"/>
                <a:gd name="T9" fmla="*/ 125 h 125"/>
              </a:gdLst>
              <a:ahLst/>
              <a:cxnLst>
                <a:cxn ang="T4">
                  <a:pos x="T0" y="T1"/>
                </a:cxn>
                <a:cxn ang="T5">
                  <a:pos x="T2" y="T3"/>
                </a:cxn>
              </a:cxnLst>
              <a:rect l="T6" t="T7" r="T8" b="T9"/>
              <a:pathLst>
                <a:path w="413" h="125">
                  <a:moveTo>
                    <a:pt x="0" y="125"/>
                  </a:moveTo>
                  <a:lnTo>
                    <a:pt x="413" y="0"/>
                  </a:lnTo>
                </a:path>
              </a:pathLst>
            </a:custGeom>
            <a:noFill/>
            <a:ln w="381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38" name="Line 64">
              <a:extLst>
                <a:ext uri="{FF2B5EF4-FFF2-40B4-BE49-F238E27FC236}">
                  <a16:creationId xmlns:a16="http://schemas.microsoft.com/office/drawing/2014/main" id="{22D16529-7CA0-4080-BDDD-E5F6DC556BCA}"/>
                </a:ext>
              </a:extLst>
            </p:cNvPr>
            <p:cNvSpPr>
              <a:spLocks noChangeShapeType="1"/>
            </p:cNvSpPr>
            <p:nvPr/>
          </p:nvSpPr>
          <p:spPr bwMode="auto">
            <a:xfrm flipV="1">
              <a:off x="3676650" y="3905250"/>
              <a:ext cx="719138" cy="71438"/>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39" name="Line 65">
              <a:extLst>
                <a:ext uri="{FF2B5EF4-FFF2-40B4-BE49-F238E27FC236}">
                  <a16:creationId xmlns:a16="http://schemas.microsoft.com/office/drawing/2014/main" id="{4F61E32B-0169-4B22-A320-0E80DC31B12F}"/>
                </a:ext>
              </a:extLst>
            </p:cNvPr>
            <p:cNvSpPr>
              <a:spLocks noChangeShapeType="1"/>
            </p:cNvSpPr>
            <p:nvPr/>
          </p:nvSpPr>
          <p:spPr bwMode="auto">
            <a:xfrm flipV="1">
              <a:off x="4391025" y="3843338"/>
              <a:ext cx="795338" cy="71437"/>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40" name="Line 66">
              <a:extLst>
                <a:ext uri="{FF2B5EF4-FFF2-40B4-BE49-F238E27FC236}">
                  <a16:creationId xmlns:a16="http://schemas.microsoft.com/office/drawing/2014/main" id="{F5D6A9E3-197C-4615-B23B-3816462412E7}"/>
                </a:ext>
              </a:extLst>
            </p:cNvPr>
            <p:cNvSpPr>
              <a:spLocks noChangeShapeType="1"/>
            </p:cNvSpPr>
            <p:nvPr/>
          </p:nvSpPr>
          <p:spPr bwMode="auto">
            <a:xfrm>
              <a:off x="5191125" y="3843338"/>
              <a:ext cx="795338"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41" name="Line 67">
              <a:extLst>
                <a:ext uri="{FF2B5EF4-FFF2-40B4-BE49-F238E27FC236}">
                  <a16:creationId xmlns:a16="http://schemas.microsoft.com/office/drawing/2014/main" id="{141F60A1-CF51-4300-96B6-EFF5AD28A400}"/>
                </a:ext>
              </a:extLst>
            </p:cNvPr>
            <p:cNvSpPr>
              <a:spLocks noChangeShapeType="1"/>
            </p:cNvSpPr>
            <p:nvPr/>
          </p:nvSpPr>
          <p:spPr bwMode="auto">
            <a:xfrm>
              <a:off x="5991225" y="3843338"/>
              <a:ext cx="795338"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42" name="Line 68">
              <a:extLst>
                <a:ext uri="{FF2B5EF4-FFF2-40B4-BE49-F238E27FC236}">
                  <a16:creationId xmlns:a16="http://schemas.microsoft.com/office/drawing/2014/main" id="{FC098FC9-9CB4-413C-8AD4-0FBABE8C5764}"/>
                </a:ext>
              </a:extLst>
            </p:cNvPr>
            <p:cNvSpPr>
              <a:spLocks noChangeShapeType="1"/>
            </p:cNvSpPr>
            <p:nvPr/>
          </p:nvSpPr>
          <p:spPr bwMode="auto">
            <a:xfrm>
              <a:off x="5988050" y="3835400"/>
              <a:ext cx="0" cy="7747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43" name="Line 69">
              <a:extLst>
                <a:ext uri="{FF2B5EF4-FFF2-40B4-BE49-F238E27FC236}">
                  <a16:creationId xmlns:a16="http://schemas.microsoft.com/office/drawing/2014/main" id="{F6EF2183-7E24-45AE-80BC-C5F4803EB6F0}"/>
                </a:ext>
              </a:extLst>
            </p:cNvPr>
            <p:cNvSpPr>
              <a:spLocks noChangeShapeType="1"/>
            </p:cNvSpPr>
            <p:nvPr/>
          </p:nvSpPr>
          <p:spPr bwMode="auto">
            <a:xfrm>
              <a:off x="5187950" y="3841750"/>
              <a:ext cx="0" cy="787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44" name="Line 70">
              <a:extLst>
                <a:ext uri="{FF2B5EF4-FFF2-40B4-BE49-F238E27FC236}">
                  <a16:creationId xmlns:a16="http://schemas.microsoft.com/office/drawing/2014/main" id="{2AC0DB14-D1E3-4B49-95A7-AEFA21323117}"/>
                </a:ext>
              </a:extLst>
            </p:cNvPr>
            <p:cNvSpPr>
              <a:spLocks noChangeShapeType="1"/>
            </p:cNvSpPr>
            <p:nvPr/>
          </p:nvSpPr>
          <p:spPr bwMode="auto">
            <a:xfrm>
              <a:off x="4381500" y="3917950"/>
              <a:ext cx="0" cy="711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45" name="Line 71">
              <a:extLst>
                <a:ext uri="{FF2B5EF4-FFF2-40B4-BE49-F238E27FC236}">
                  <a16:creationId xmlns:a16="http://schemas.microsoft.com/office/drawing/2014/main" id="{7C8FFCEF-E2AE-4CED-ADAC-ECD18289B258}"/>
                </a:ext>
              </a:extLst>
            </p:cNvPr>
            <p:cNvSpPr>
              <a:spLocks noChangeShapeType="1"/>
            </p:cNvSpPr>
            <p:nvPr/>
          </p:nvSpPr>
          <p:spPr bwMode="auto">
            <a:xfrm flipH="1">
              <a:off x="3632200" y="3981450"/>
              <a:ext cx="38100" cy="6413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46" name="Freeform 72">
              <a:extLst>
                <a:ext uri="{FF2B5EF4-FFF2-40B4-BE49-F238E27FC236}">
                  <a16:creationId xmlns:a16="http://schemas.microsoft.com/office/drawing/2014/main" id="{30695E32-07B0-49AB-B829-72AF652B440E}"/>
                </a:ext>
              </a:extLst>
            </p:cNvPr>
            <p:cNvSpPr>
              <a:spLocks/>
            </p:cNvSpPr>
            <p:nvPr/>
          </p:nvSpPr>
          <p:spPr bwMode="auto">
            <a:xfrm>
              <a:off x="2940050" y="4175125"/>
              <a:ext cx="73025" cy="441325"/>
            </a:xfrm>
            <a:custGeom>
              <a:avLst/>
              <a:gdLst>
                <a:gd name="T0" fmla="*/ 2147483646 w 46"/>
                <a:gd name="T1" fmla="*/ 0 h 278"/>
                <a:gd name="T2" fmla="*/ 0 w 46"/>
                <a:gd name="T3" fmla="*/ 2147483646 h 278"/>
                <a:gd name="T4" fmla="*/ 0 60000 65536"/>
                <a:gd name="T5" fmla="*/ 0 60000 65536"/>
                <a:gd name="T6" fmla="*/ 0 w 46"/>
                <a:gd name="T7" fmla="*/ 0 h 278"/>
                <a:gd name="T8" fmla="*/ 46 w 46"/>
                <a:gd name="T9" fmla="*/ 278 h 278"/>
              </a:gdLst>
              <a:ahLst/>
              <a:cxnLst>
                <a:cxn ang="T4">
                  <a:pos x="T0" y="T1"/>
                </a:cxn>
                <a:cxn ang="T5">
                  <a:pos x="T2" y="T3"/>
                </a:cxn>
              </a:cxnLst>
              <a:rect l="T6" t="T7" r="T8" b="T9"/>
              <a:pathLst>
                <a:path w="46" h="278">
                  <a:moveTo>
                    <a:pt x="46" y="0"/>
                  </a:moveTo>
                  <a:lnTo>
                    <a:pt x="0" y="278"/>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47" name="Freeform 73">
              <a:extLst>
                <a:ext uri="{FF2B5EF4-FFF2-40B4-BE49-F238E27FC236}">
                  <a16:creationId xmlns:a16="http://schemas.microsoft.com/office/drawing/2014/main" id="{02F85EB2-AFC8-40B1-82B6-1F4CE4F0AFF5}"/>
                </a:ext>
              </a:extLst>
            </p:cNvPr>
            <p:cNvSpPr>
              <a:spLocks/>
            </p:cNvSpPr>
            <p:nvPr/>
          </p:nvSpPr>
          <p:spPr bwMode="auto">
            <a:xfrm>
              <a:off x="2406650" y="4130675"/>
              <a:ext cx="215900" cy="355600"/>
            </a:xfrm>
            <a:custGeom>
              <a:avLst/>
              <a:gdLst>
                <a:gd name="T0" fmla="*/ 2147483646 w 136"/>
                <a:gd name="T1" fmla="*/ 0 h 224"/>
                <a:gd name="T2" fmla="*/ 0 w 136"/>
                <a:gd name="T3" fmla="*/ 2147483646 h 224"/>
                <a:gd name="T4" fmla="*/ 0 60000 65536"/>
                <a:gd name="T5" fmla="*/ 0 60000 65536"/>
                <a:gd name="T6" fmla="*/ 0 w 136"/>
                <a:gd name="T7" fmla="*/ 0 h 224"/>
                <a:gd name="T8" fmla="*/ 136 w 136"/>
                <a:gd name="T9" fmla="*/ 224 h 224"/>
              </a:gdLst>
              <a:ahLst/>
              <a:cxnLst>
                <a:cxn ang="T4">
                  <a:pos x="T0" y="T1"/>
                </a:cxn>
                <a:cxn ang="T5">
                  <a:pos x="T2" y="T3"/>
                </a:cxn>
              </a:cxnLst>
              <a:rect l="T6" t="T7" r="T8" b="T9"/>
              <a:pathLst>
                <a:path w="136" h="224">
                  <a:moveTo>
                    <a:pt x="136" y="0"/>
                  </a:moveTo>
                  <a:lnTo>
                    <a:pt x="0" y="224"/>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48" name="Freeform 74">
              <a:extLst>
                <a:ext uri="{FF2B5EF4-FFF2-40B4-BE49-F238E27FC236}">
                  <a16:creationId xmlns:a16="http://schemas.microsoft.com/office/drawing/2014/main" id="{821611BD-3688-458F-8979-82A790B36879}"/>
                </a:ext>
              </a:extLst>
            </p:cNvPr>
            <p:cNvSpPr>
              <a:spLocks/>
            </p:cNvSpPr>
            <p:nvPr/>
          </p:nvSpPr>
          <p:spPr bwMode="auto">
            <a:xfrm>
              <a:off x="1971675" y="3933825"/>
              <a:ext cx="323850" cy="260350"/>
            </a:xfrm>
            <a:custGeom>
              <a:avLst/>
              <a:gdLst>
                <a:gd name="T0" fmla="*/ 2147483646 w 204"/>
                <a:gd name="T1" fmla="*/ 0 h 164"/>
                <a:gd name="T2" fmla="*/ 0 w 204"/>
                <a:gd name="T3" fmla="*/ 2147483646 h 164"/>
                <a:gd name="T4" fmla="*/ 0 60000 65536"/>
                <a:gd name="T5" fmla="*/ 0 60000 65536"/>
                <a:gd name="T6" fmla="*/ 0 w 204"/>
                <a:gd name="T7" fmla="*/ 0 h 164"/>
                <a:gd name="T8" fmla="*/ 204 w 204"/>
                <a:gd name="T9" fmla="*/ 164 h 164"/>
              </a:gdLst>
              <a:ahLst/>
              <a:cxnLst>
                <a:cxn ang="T4">
                  <a:pos x="T0" y="T1"/>
                </a:cxn>
                <a:cxn ang="T5">
                  <a:pos x="T2" y="T3"/>
                </a:cxn>
              </a:cxnLst>
              <a:rect l="T6" t="T7" r="T8" b="T9"/>
              <a:pathLst>
                <a:path w="204" h="164">
                  <a:moveTo>
                    <a:pt x="204" y="0"/>
                  </a:moveTo>
                  <a:lnTo>
                    <a:pt x="0" y="164"/>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49" name="Freeform 75">
              <a:extLst>
                <a:ext uri="{FF2B5EF4-FFF2-40B4-BE49-F238E27FC236}">
                  <a16:creationId xmlns:a16="http://schemas.microsoft.com/office/drawing/2014/main" id="{663407C1-ACF4-4B78-9E7D-6AAB8F10EBE6}"/>
                </a:ext>
              </a:extLst>
            </p:cNvPr>
            <p:cNvSpPr>
              <a:spLocks/>
            </p:cNvSpPr>
            <p:nvPr/>
          </p:nvSpPr>
          <p:spPr bwMode="auto">
            <a:xfrm>
              <a:off x="1679575" y="3625850"/>
              <a:ext cx="434975" cy="117475"/>
            </a:xfrm>
            <a:custGeom>
              <a:avLst/>
              <a:gdLst>
                <a:gd name="T0" fmla="*/ 2147483646 w 274"/>
                <a:gd name="T1" fmla="*/ 0 h 74"/>
                <a:gd name="T2" fmla="*/ 0 w 274"/>
                <a:gd name="T3" fmla="*/ 2147483646 h 74"/>
                <a:gd name="T4" fmla="*/ 0 60000 65536"/>
                <a:gd name="T5" fmla="*/ 0 60000 65536"/>
                <a:gd name="T6" fmla="*/ 0 w 274"/>
                <a:gd name="T7" fmla="*/ 0 h 74"/>
                <a:gd name="T8" fmla="*/ 274 w 274"/>
                <a:gd name="T9" fmla="*/ 74 h 74"/>
              </a:gdLst>
              <a:ahLst/>
              <a:cxnLst>
                <a:cxn ang="T4">
                  <a:pos x="T0" y="T1"/>
                </a:cxn>
                <a:cxn ang="T5">
                  <a:pos x="T2" y="T3"/>
                </a:cxn>
              </a:cxnLst>
              <a:rect l="T6" t="T7" r="T8" b="T9"/>
              <a:pathLst>
                <a:path w="274" h="74">
                  <a:moveTo>
                    <a:pt x="274" y="0"/>
                  </a:moveTo>
                  <a:lnTo>
                    <a:pt x="0" y="74"/>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50" name="Freeform 76">
              <a:extLst>
                <a:ext uri="{FF2B5EF4-FFF2-40B4-BE49-F238E27FC236}">
                  <a16:creationId xmlns:a16="http://schemas.microsoft.com/office/drawing/2014/main" id="{E696B651-E590-46A2-A158-B0CDB7D543F2}"/>
                </a:ext>
              </a:extLst>
            </p:cNvPr>
            <p:cNvSpPr>
              <a:spLocks/>
            </p:cNvSpPr>
            <p:nvPr/>
          </p:nvSpPr>
          <p:spPr bwMode="auto">
            <a:xfrm>
              <a:off x="1673225" y="3184525"/>
              <a:ext cx="457200" cy="104775"/>
            </a:xfrm>
            <a:custGeom>
              <a:avLst/>
              <a:gdLst>
                <a:gd name="T0" fmla="*/ 2147483646 w 288"/>
                <a:gd name="T1" fmla="*/ 2147483646 h 66"/>
                <a:gd name="T2" fmla="*/ 0 w 288"/>
                <a:gd name="T3" fmla="*/ 0 h 66"/>
                <a:gd name="T4" fmla="*/ 0 60000 65536"/>
                <a:gd name="T5" fmla="*/ 0 60000 65536"/>
                <a:gd name="T6" fmla="*/ 0 w 288"/>
                <a:gd name="T7" fmla="*/ 0 h 66"/>
                <a:gd name="T8" fmla="*/ 288 w 288"/>
                <a:gd name="T9" fmla="*/ 66 h 66"/>
              </a:gdLst>
              <a:ahLst/>
              <a:cxnLst>
                <a:cxn ang="T4">
                  <a:pos x="T0" y="T1"/>
                </a:cxn>
                <a:cxn ang="T5">
                  <a:pos x="T2" y="T3"/>
                </a:cxn>
              </a:cxnLst>
              <a:rect l="T6" t="T7" r="T8" b="T9"/>
              <a:pathLst>
                <a:path w="288" h="66">
                  <a:moveTo>
                    <a:pt x="288" y="66"/>
                  </a:moveTo>
                  <a:lnTo>
                    <a:pt x="0" y="0"/>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51" name="Freeform 77">
              <a:extLst>
                <a:ext uri="{FF2B5EF4-FFF2-40B4-BE49-F238E27FC236}">
                  <a16:creationId xmlns:a16="http://schemas.microsoft.com/office/drawing/2014/main" id="{28788003-9A8F-44E4-A5D9-95BBF3F6CC92}"/>
                </a:ext>
              </a:extLst>
            </p:cNvPr>
            <p:cNvSpPr>
              <a:spLocks/>
            </p:cNvSpPr>
            <p:nvPr/>
          </p:nvSpPr>
          <p:spPr bwMode="auto">
            <a:xfrm>
              <a:off x="1939925" y="2724150"/>
              <a:ext cx="352425" cy="266700"/>
            </a:xfrm>
            <a:custGeom>
              <a:avLst/>
              <a:gdLst>
                <a:gd name="T0" fmla="*/ 0 w 222"/>
                <a:gd name="T1" fmla="*/ 0 h 168"/>
                <a:gd name="T2" fmla="*/ 2147483646 w 222"/>
                <a:gd name="T3" fmla="*/ 2147483646 h 168"/>
                <a:gd name="T4" fmla="*/ 0 60000 65536"/>
                <a:gd name="T5" fmla="*/ 0 60000 65536"/>
                <a:gd name="T6" fmla="*/ 0 w 222"/>
                <a:gd name="T7" fmla="*/ 0 h 168"/>
                <a:gd name="T8" fmla="*/ 222 w 222"/>
                <a:gd name="T9" fmla="*/ 168 h 168"/>
              </a:gdLst>
              <a:ahLst/>
              <a:cxnLst>
                <a:cxn ang="T4">
                  <a:pos x="T0" y="T1"/>
                </a:cxn>
                <a:cxn ang="T5">
                  <a:pos x="T2" y="T3"/>
                </a:cxn>
              </a:cxnLst>
              <a:rect l="T6" t="T7" r="T8" b="T9"/>
              <a:pathLst>
                <a:path w="222" h="168">
                  <a:moveTo>
                    <a:pt x="0" y="0"/>
                  </a:moveTo>
                  <a:lnTo>
                    <a:pt x="222" y="168"/>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52" name="Oval 78">
              <a:extLst>
                <a:ext uri="{FF2B5EF4-FFF2-40B4-BE49-F238E27FC236}">
                  <a16:creationId xmlns:a16="http://schemas.microsoft.com/office/drawing/2014/main" id="{8F2A095C-EE59-4D81-A312-F41E51EC507F}"/>
                </a:ext>
              </a:extLst>
            </p:cNvPr>
            <p:cNvSpPr>
              <a:spLocks noChangeArrowheads="1"/>
            </p:cNvSpPr>
            <p:nvPr/>
          </p:nvSpPr>
          <p:spPr bwMode="auto">
            <a:xfrm>
              <a:off x="1647825" y="37020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53" name="Oval 79">
              <a:extLst>
                <a:ext uri="{FF2B5EF4-FFF2-40B4-BE49-F238E27FC236}">
                  <a16:creationId xmlns:a16="http://schemas.microsoft.com/office/drawing/2014/main" id="{ECA2B40E-07CB-44E2-813E-5A0A82184535}"/>
                </a:ext>
              </a:extLst>
            </p:cNvPr>
            <p:cNvSpPr>
              <a:spLocks noChangeArrowheads="1"/>
            </p:cNvSpPr>
            <p:nvPr/>
          </p:nvSpPr>
          <p:spPr bwMode="auto">
            <a:xfrm>
              <a:off x="2327275" y="23558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54" name="Oval 80">
              <a:extLst>
                <a:ext uri="{FF2B5EF4-FFF2-40B4-BE49-F238E27FC236}">
                  <a16:creationId xmlns:a16="http://schemas.microsoft.com/office/drawing/2014/main" id="{71192AA2-8DC1-4C63-9A85-65D85D6BB2E9}"/>
                </a:ext>
              </a:extLst>
            </p:cNvPr>
            <p:cNvSpPr>
              <a:spLocks noChangeArrowheads="1"/>
            </p:cNvSpPr>
            <p:nvPr/>
          </p:nvSpPr>
          <p:spPr bwMode="auto">
            <a:xfrm>
              <a:off x="1644650" y="31432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55" name="Oval 81">
              <a:extLst>
                <a:ext uri="{FF2B5EF4-FFF2-40B4-BE49-F238E27FC236}">
                  <a16:creationId xmlns:a16="http://schemas.microsoft.com/office/drawing/2014/main" id="{36CA9A67-E1B5-49D4-AFF2-7FC2E8D9E608}"/>
                </a:ext>
              </a:extLst>
            </p:cNvPr>
            <p:cNvSpPr>
              <a:spLocks noChangeArrowheads="1"/>
            </p:cNvSpPr>
            <p:nvPr/>
          </p:nvSpPr>
          <p:spPr bwMode="auto">
            <a:xfrm>
              <a:off x="2965450" y="26860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56" name="Oval 82">
              <a:extLst>
                <a:ext uri="{FF2B5EF4-FFF2-40B4-BE49-F238E27FC236}">
                  <a16:creationId xmlns:a16="http://schemas.microsoft.com/office/drawing/2014/main" id="{C17379EB-CA3C-4D01-8780-1BD9B7A7DF50}"/>
                </a:ext>
              </a:extLst>
            </p:cNvPr>
            <p:cNvSpPr>
              <a:spLocks noChangeArrowheads="1"/>
            </p:cNvSpPr>
            <p:nvPr/>
          </p:nvSpPr>
          <p:spPr bwMode="auto">
            <a:xfrm>
              <a:off x="2552700" y="27209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57" name="Oval 83">
              <a:extLst>
                <a:ext uri="{FF2B5EF4-FFF2-40B4-BE49-F238E27FC236}">
                  <a16:creationId xmlns:a16="http://schemas.microsoft.com/office/drawing/2014/main" id="{7E71E37D-B0C5-4805-B33B-66BDDD0088B9}"/>
                </a:ext>
              </a:extLst>
            </p:cNvPr>
            <p:cNvSpPr>
              <a:spLocks noChangeArrowheads="1"/>
            </p:cNvSpPr>
            <p:nvPr/>
          </p:nvSpPr>
          <p:spPr bwMode="auto">
            <a:xfrm>
              <a:off x="2241550" y="29527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58" name="Oval 84">
              <a:extLst>
                <a:ext uri="{FF2B5EF4-FFF2-40B4-BE49-F238E27FC236}">
                  <a16:creationId xmlns:a16="http://schemas.microsoft.com/office/drawing/2014/main" id="{E8410AC0-86E3-443A-BB88-8D3BD8DAFD28}"/>
                </a:ext>
              </a:extLst>
            </p:cNvPr>
            <p:cNvSpPr>
              <a:spLocks noChangeArrowheads="1"/>
            </p:cNvSpPr>
            <p:nvPr/>
          </p:nvSpPr>
          <p:spPr bwMode="auto">
            <a:xfrm>
              <a:off x="2076450" y="324802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59" name="Oval 85">
              <a:extLst>
                <a:ext uri="{FF2B5EF4-FFF2-40B4-BE49-F238E27FC236}">
                  <a16:creationId xmlns:a16="http://schemas.microsoft.com/office/drawing/2014/main" id="{BF8F3D72-AFFF-4A7B-B54F-8345B02F3544}"/>
                </a:ext>
              </a:extLst>
            </p:cNvPr>
            <p:cNvSpPr>
              <a:spLocks noChangeArrowheads="1"/>
            </p:cNvSpPr>
            <p:nvPr/>
          </p:nvSpPr>
          <p:spPr bwMode="auto">
            <a:xfrm>
              <a:off x="2359025" y="444182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60" name="Oval 86">
              <a:extLst>
                <a:ext uri="{FF2B5EF4-FFF2-40B4-BE49-F238E27FC236}">
                  <a16:creationId xmlns:a16="http://schemas.microsoft.com/office/drawing/2014/main" id="{A187E3AA-4760-47A3-970B-FD2E3AD81705}"/>
                </a:ext>
              </a:extLst>
            </p:cNvPr>
            <p:cNvSpPr>
              <a:spLocks noChangeArrowheads="1"/>
            </p:cNvSpPr>
            <p:nvPr/>
          </p:nvSpPr>
          <p:spPr bwMode="auto">
            <a:xfrm>
              <a:off x="1930400" y="41560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61" name="Oval 87">
              <a:extLst>
                <a:ext uri="{FF2B5EF4-FFF2-40B4-BE49-F238E27FC236}">
                  <a16:creationId xmlns:a16="http://schemas.microsoft.com/office/drawing/2014/main" id="{A2155F89-BBA3-49B1-9B84-CA34758D5FC8}"/>
                </a:ext>
              </a:extLst>
            </p:cNvPr>
            <p:cNvSpPr>
              <a:spLocks noChangeArrowheads="1"/>
            </p:cNvSpPr>
            <p:nvPr/>
          </p:nvSpPr>
          <p:spPr bwMode="auto">
            <a:xfrm>
              <a:off x="2578100" y="40830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62" name="Oval 88">
              <a:extLst>
                <a:ext uri="{FF2B5EF4-FFF2-40B4-BE49-F238E27FC236}">
                  <a16:creationId xmlns:a16="http://schemas.microsoft.com/office/drawing/2014/main" id="{6098B350-3095-4B27-A28E-ACB8283C415F}"/>
                </a:ext>
              </a:extLst>
            </p:cNvPr>
            <p:cNvSpPr>
              <a:spLocks noChangeArrowheads="1"/>
            </p:cNvSpPr>
            <p:nvPr/>
          </p:nvSpPr>
          <p:spPr bwMode="auto">
            <a:xfrm>
              <a:off x="2971800" y="41402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63" name="Oval 89">
              <a:extLst>
                <a:ext uri="{FF2B5EF4-FFF2-40B4-BE49-F238E27FC236}">
                  <a16:creationId xmlns:a16="http://schemas.microsoft.com/office/drawing/2014/main" id="{B95C1ECE-A45E-402F-A0AA-9187570EC923}"/>
                </a:ext>
              </a:extLst>
            </p:cNvPr>
            <p:cNvSpPr>
              <a:spLocks noChangeArrowheads="1"/>
            </p:cNvSpPr>
            <p:nvPr/>
          </p:nvSpPr>
          <p:spPr bwMode="auto">
            <a:xfrm>
              <a:off x="3619500" y="39401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64" name="Oval 90">
              <a:extLst>
                <a:ext uri="{FF2B5EF4-FFF2-40B4-BE49-F238E27FC236}">
                  <a16:creationId xmlns:a16="http://schemas.microsoft.com/office/drawing/2014/main" id="{8B9EAE64-9055-4F3F-8539-BBA5945A0328}"/>
                </a:ext>
              </a:extLst>
            </p:cNvPr>
            <p:cNvSpPr>
              <a:spLocks noChangeArrowheads="1"/>
            </p:cNvSpPr>
            <p:nvPr/>
          </p:nvSpPr>
          <p:spPr bwMode="auto">
            <a:xfrm>
              <a:off x="2901950" y="45720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65" name="Oval 91">
              <a:extLst>
                <a:ext uri="{FF2B5EF4-FFF2-40B4-BE49-F238E27FC236}">
                  <a16:creationId xmlns:a16="http://schemas.microsoft.com/office/drawing/2014/main" id="{7D41A5AB-2201-4C25-8E45-B5D8ECEA4168}"/>
                </a:ext>
              </a:extLst>
            </p:cNvPr>
            <p:cNvSpPr>
              <a:spLocks noChangeArrowheads="1"/>
            </p:cNvSpPr>
            <p:nvPr/>
          </p:nvSpPr>
          <p:spPr bwMode="auto">
            <a:xfrm>
              <a:off x="3594100" y="45783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66" name="Oval 92">
              <a:extLst>
                <a:ext uri="{FF2B5EF4-FFF2-40B4-BE49-F238E27FC236}">
                  <a16:creationId xmlns:a16="http://schemas.microsoft.com/office/drawing/2014/main" id="{9609650B-0EF9-4F4D-A43C-A4452B2A3B78}"/>
                </a:ext>
              </a:extLst>
            </p:cNvPr>
            <p:cNvSpPr>
              <a:spLocks noChangeArrowheads="1"/>
            </p:cNvSpPr>
            <p:nvPr/>
          </p:nvSpPr>
          <p:spPr bwMode="auto">
            <a:xfrm>
              <a:off x="6740525" y="3800475"/>
              <a:ext cx="95250" cy="9525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67" name="Oval 93">
              <a:extLst>
                <a:ext uri="{FF2B5EF4-FFF2-40B4-BE49-F238E27FC236}">
                  <a16:creationId xmlns:a16="http://schemas.microsoft.com/office/drawing/2014/main" id="{BFE132A3-8E71-47E3-B15F-DF26DCAFB492}"/>
                </a:ext>
              </a:extLst>
            </p:cNvPr>
            <p:cNvSpPr>
              <a:spLocks noChangeArrowheads="1"/>
            </p:cNvSpPr>
            <p:nvPr/>
          </p:nvSpPr>
          <p:spPr bwMode="auto">
            <a:xfrm>
              <a:off x="4337050" y="38639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68" name="Oval 94">
              <a:extLst>
                <a:ext uri="{FF2B5EF4-FFF2-40B4-BE49-F238E27FC236}">
                  <a16:creationId xmlns:a16="http://schemas.microsoft.com/office/drawing/2014/main" id="{A2037B48-31A5-4CC7-8F77-1934F543B1E2}"/>
                </a:ext>
              </a:extLst>
            </p:cNvPr>
            <p:cNvSpPr>
              <a:spLocks noChangeArrowheads="1"/>
            </p:cNvSpPr>
            <p:nvPr/>
          </p:nvSpPr>
          <p:spPr bwMode="auto">
            <a:xfrm>
              <a:off x="5137150" y="38004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69" name="Oval 95">
              <a:extLst>
                <a:ext uri="{FF2B5EF4-FFF2-40B4-BE49-F238E27FC236}">
                  <a16:creationId xmlns:a16="http://schemas.microsoft.com/office/drawing/2014/main" id="{A19154D9-D985-415A-ACC5-342153228E0E}"/>
                </a:ext>
              </a:extLst>
            </p:cNvPr>
            <p:cNvSpPr>
              <a:spLocks noChangeArrowheads="1"/>
            </p:cNvSpPr>
            <p:nvPr/>
          </p:nvSpPr>
          <p:spPr bwMode="auto">
            <a:xfrm>
              <a:off x="5937250" y="379412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70" name="Oval 96">
              <a:extLst>
                <a:ext uri="{FF2B5EF4-FFF2-40B4-BE49-F238E27FC236}">
                  <a16:creationId xmlns:a16="http://schemas.microsoft.com/office/drawing/2014/main" id="{1C24CD01-9211-4DB0-A2C3-6296043F122A}"/>
                </a:ext>
              </a:extLst>
            </p:cNvPr>
            <p:cNvSpPr>
              <a:spLocks noChangeArrowheads="1"/>
            </p:cNvSpPr>
            <p:nvPr/>
          </p:nvSpPr>
          <p:spPr bwMode="auto">
            <a:xfrm>
              <a:off x="5130800" y="45783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71" name="Oval 97">
              <a:extLst>
                <a:ext uri="{FF2B5EF4-FFF2-40B4-BE49-F238E27FC236}">
                  <a16:creationId xmlns:a16="http://schemas.microsoft.com/office/drawing/2014/main" id="{BAEA7BE3-E7F5-4C45-A88B-6FFAB5D7506D}"/>
                </a:ext>
              </a:extLst>
            </p:cNvPr>
            <p:cNvSpPr>
              <a:spLocks noChangeArrowheads="1"/>
            </p:cNvSpPr>
            <p:nvPr/>
          </p:nvSpPr>
          <p:spPr bwMode="auto">
            <a:xfrm>
              <a:off x="5943600" y="45783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72" name="Oval 98">
              <a:extLst>
                <a:ext uri="{FF2B5EF4-FFF2-40B4-BE49-F238E27FC236}">
                  <a16:creationId xmlns:a16="http://schemas.microsoft.com/office/drawing/2014/main" id="{79B74B86-A3CE-4C54-88A7-BFE452D1D086}"/>
                </a:ext>
              </a:extLst>
            </p:cNvPr>
            <p:cNvSpPr>
              <a:spLocks noChangeArrowheads="1"/>
            </p:cNvSpPr>
            <p:nvPr/>
          </p:nvSpPr>
          <p:spPr bwMode="auto">
            <a:xfrm>
              <a:off x="4343400" y="45783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73" name="Oval 101">
              <a:extLst>
                <a:ext uri="{FF2B5EF4-FFF2-40B4-BE49-F238E27FC236}">
                  <a16:creationId xmlns:a16="http://schemas.microsoft.com/office/drawing/2014/main" id="{3A47D4F7-EB86-4E10-9555-57FB183324A5}"/>
                </a:ext>
              </a:extLst>
            </p:cNvPr>
            <p:cNvSpPr>
              <a:spLocks noChangeArrowheads="1"/>
            </p:cNvSpPr>
            <p:nvPr/>
          </p:nvSpPr>
          <p:spPr bwMode="auto">
            <a:xfrm>
              <a:off x="1889125" y="26797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74" name="Freeform 102">
              <a:extLst>
                <a:ext uri="{FF2B5EF4-FFF2-40B4-BE49-F238E27FC236}">
                  <a16:creationId xmlns:a16="http://schemas.microsoft.com/office/drawing/2014/main" id="{20563912-F5C6-41C6-9C8C-1770162A9D3E}"/>
                </a:ext>
              </a:extLst>
            </p:cNvPr>
            <p:cNvSpPr>
              <a:spLocks/>
            </p:cNvSpPr>
            <p:nvPr/>
          </p:nvSpPr>
          <p:spPr bwMode="auto">
            <a:xfrm>
              <a:off x="2114550" y="3619500"/>
              <a:ext cx="184150" cy="311150"/>
            </a:xfrm>
            <a:custGeom>
              <a:avLst/>
              <a:gdLst>
                <a:gd name="T0" fmla="*/ 0 w 116"/>
                <a:gd name="T1" fmla="*/ 0 h 196"/>
                <a:gd name="T2" fmla="*/ 2147483646 w 116"/>
                <a:gd name="T3" fmla="*/ 2147483646 h 196"/>
                <a:gd name="T4" fmla="*/ 0 60000 65536"/>
                <a:gd name="T5" fmla="*/ 0 60000 65536"/>
                <a:gd name="T6" fmla="*/ 0 w 116"/>
                <a:gd name="T7" fmla="*/ 0 h 196"/>
                <a:gd name="T8" fmla="*/ 116 w 116"/>
                <a:gd name="T9" fmla="*/ 196 h 196"/>
              </a:gdLst>
              <a:ahLst/>
              <a:cxnLst>
                <a:cxn ang="T4">
                  <a:pos x="T0" y="T1"/>
                </a:cxn>
                <a:cxn ang="T5">
                  <a:pos x="T2" y="T3"/>
                </a:cxn>
              </a:cxnLst>
              <a:rect l="T6" t="T7" r="T8" b="T9"/>
              <a:pathLst>
                <a:path w="116" h="196">
                  <a:moveTo>
                    <a:pt x="0" y="0"/>
                  </a:moveTo>
                  <a:lnTo>
                    <a:pt x="116" y="196"/>
                  </a:lnTo>
                </a:path>
              </a:pathLst>
            </a:custGeom>
            <a:noFill/>
            <a:ln w="381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75" name="Oval 103">
              <a:extLst>
                <a:ext uri="{FF2B5EF4-FFF2-40B4-BE49-F238E27FC236}">
                  <a16:creationId xmlns:a16="http://schemas.microsoft.com/office/drawing/2014/main" id="{842376A2-6CFB-4064-B0C3-1BE209D89F2B}"/>
                </a:ext>
              </a:extLst>
            </p:cNvPr>
            <p:cNvSpPr>
              <a:spLocks noChangeArrowheads="1"/>
            </p:cNvSpPr>
            <p:nvPr/>
          </p:nvSpPr>
          <p:spPr bwMode="auto">
            <a:xfrm>
              <a:off x="2247900" y="38862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76" name="Oval 104">
              <a:extLst>
                <a:ext uri="{FF2B5EF4-FFF2-40B4-BE49-F238E27FC236}">
                  <a16:creationId xmlns:a16="http://schemas.microsoft.com/office/drawing/2014/main" id="{64AAFBA2-E8CA-46DA-89AC-3D77D113EEF4}"/>
                </a:ext>
              </a:extLst>
            </p:cNvPr>
            <p:cNvSpPr>
              <a:spLocks noChangeArrowheads="1"/>
            </p:cNvSpPr>
            <p:nvPr/>
          </p:nvSpPr>
          <p:spPr bwMode="auto">
            <a:xfrm>
              <a:off x="2066925" y="359092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77" name="Freeform 105">
              <a:extLst>
                <a:ext uri="{FF2B5EF4-FFF2-40B4-BE49-F238E27FC236}">
                  <a16:creationId xmlns:a16="http://schemas.microsoft.com/office/drawing/2014/main" id="{68B00EF8-AB39-408E-A1A4-88F1B8681E21}"/>
                </a:ext>
              </a:extLst>
            </p:cNvPr>
            <p:cNvSpPr>
              <a:spLocks/>
            </p:cNvSpPr>
            <p:nvPr/>
          </p:nvSpPr>
          <p:spPr bwMode="auto">
            <a:xfrm>
              <a:off x="2371725" y="2397125"/>
              <a:ext cx="222250" cy="374650"/>
            </a:xfrm>
            <a:custGeom>
              <a:avLst/>
              <a:gdLst>
                <a:gd name="T0" fmla="*/ 0 w 140"/>
                <a:gd name="T1" fmla="*/ 0 h 236"/>
                <a:gd name="T2" fmla="*/ 2147483646 w 140"/>
                <a:gd name="T3" fmla="*/ 2147483646 h 236"/>
                <a:gd name="T4" fmla="*/ 0 60000 65536"/>
                <a:gd name="T5" fmla="*/ 0 60000 65536"/>
                <a:gd name="T6" fmla="*/ 0 w 140"/>
                <a:gd name="T7" fmla="*/ 0 h 236"/>
                <a:gd name="T8" fmla="*/ 140 w 140"/>
                <a:gd name="T9" fmla="*/ 236 h 236"/>
              </a:gdLst>
              <a:ahLst/>
              <a:cxnLst>
                <a:cxn ang="T4">
                  <a:pos x="T0" y="T1"/>
                </a:cxn>
                <a:cxn ang="T5">
                  <a:pos x="T2" y="T3"/>
                </a:cxn>
              </a:cxnLst>
              <a:rect l="T6" t="T7" r="T8" b="T9"/>
              <a:pathLst>
                <a:path w="140" h="236">
                  <a:moveTo>
                    <a:pt x="0" y="0"/>
                  </a:moveTo>
                  <a:lnTo>
                    <a:pt x="140" y="236"/>
                  </a:lnTo>
                </a:path>
              </a:pathLst>
            </a:custGeom>
            <a:noFill/>
            <a:ln w="9525">
              <a:solidFill>
                <a:schemeClr val="tx1"/>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22" name="Group 221">
            <a:extLst>
              <a:ext uri="{FF2B5EF4-FFF2-40B4-BE49-F238E27FC236}">
                <a16:creationId xmlns:a16="http://schemas.microsoft.com/office/drawing/2014/main" id="{3E6AD06E-20A5-4662-84A9-D040B0557390}"/>
              </a:ext>
            </a:extLst>
          </p:cNvPr>
          <p:cNvGrpSpPr>
            <a:grpSpLocks/>
          </p:cNvGrpSpPr>
          <p:nvPr/>
        </p:nvGrpSpPr>
        <p:grpSpPr bwMode="auto">
          <a:xfrm>
            <a:off x="1483042" y="1893001"/>
            <a:ext cx="3927158" cy="2396425"/>
            <a:chOff x="-40958" y="1893000"/>
            <a:chExt cx="3927158" cy="2396425"/>
          </a:xfrm>
        </p:grpSpPr>
        <p:sp>
          <p:nvSpPr>
            <p:cNvPr id="15473" name="Text Box 97">
              <a:extLst>
                <a:ext uri="{FF2B5EF4-FFF2-40B4-BE49-F238E27FC236}">
                  <a16:creationId xmlns:a16="http://schemas.microsoft.com/office/drawing/2014/main" id="{2C8D0657-D58A-45C9-8DF0-CA566E88302B}"/>
                </a:ext>
              </a:extLst>
            </p:cNvPr>
            <p:cNvSpPr txBox="1">
              <a:spLocks noChangeArrowheads="1"/>
            </p:cNvSpPr>
            <p:nvPr/>
          </p:nvSpPr>
          <p:spPr bwMode="auto">
            <a:xfrm>
              <a:off x="-40958" y="1893000"/>
              <a:ext cx="16113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anchor="ct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r"/>
              <a:r>
                <a:rPr lang="en-US" altLang="en-US" sz="1800" dirty="0"/>
                <a:t>Form new row and check for overlap</a:t>
              </a:r>
            </a:p>
          </p:txBody>
        </p:sp>
        <p:sp>
          <p:nvSpPr>
            <p:cNvPr id="15474" name="Oval 13">
              <a:extLst>
                <a:ext uri="{FF2B5EF4-FFF2-40B4-BE49-F238E27FC236}">
                  <a16:creationId xmlns:a16="http://schemas.microsoft.com/office/drawing/2014/main" id="{55E023D8-69DC-4C6C-B4BA-42C81AE3B60C}"/>
                </a:ext>
              </a:extLst>
            </p:cNvPr>
            <p:cNvSpPr>
              <a:spLocks noChangeArrowheads="1"/>
            </p:cNvSpPr>
            <p:nvPr/>
          </p:nvSpPr>
          <p:spPr bwMode="auto">
            <a:xfrm>
              <a:off x="2965450" y="26860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75" name="Freeform 14">
              <a:extLst>
                <a:ext uri="{FF2B5EF4-FFF2-40B4-BE49-F238E27FC236}">
                  <a16:creationId xmlns:a16="http://schemas.microsoft.com/office/drawing/2014/main" id="{77A1DBC1-34ED-4CDD-B132-21BE7ED0B790}"/>
                </a:ext>
              </a:extLst>
            </p:cNvPr>
            <p:cNvSpPr>
              <a:spLocks/>
            </p:cNvSpPr>
            <p:nvPr/>
          </p:nvSpPr>
          <p:spPr bwMode="auto">
            <a:xfrm>
              <a:off x="2119313" y="2652713"/>
              <a:ext cx="1728787" cy="1595437"/>
            </a:xfrm>
            <a:custGeom>
              <a:avLst/>
              <a:gdLst>
                <a:gd name="T0" fmla="*/ 2147483646 w 1089"/>
                <a:gd name="T1" fmla="*/ 2147483646 h 1005"/>
                <a:gd name="T2" fmla="*/ 2147483646 w 1089"/>
                <a:gd name="T3" fmla="*/ 0 h 1005"/>
                <a:gd name="T4" fmla="*/ 2147483646 w 1089"/>
                <a:gd name="T5" fmla="*/ 2147483646 h 1005"/>
                <a:gd name="T6" fmla="*/ 2147483646 w 1089"/>
                <a:gd name="T7" fmla="*/ 2147483646 h 1005"/>
                <a:gd name="T8" fmla="*/ 2147483646 w 1089"/>
                <a:gd name="T9" fmla="*/ 2147483646 h 1005"/>
                <a:gd name="T10" fmla="*/ 2147483646 w 1089"/>
                <a:gd name="T11" fmla="*/ 2147483646 h 1005"/>
                <a:gd name="T12" fmla="*/ 2147483646 w 1089"/>
                <a:gd name="T13" fmla="*/ 2147483646 h 1005"/>
                <a:gd name="T14" fmla="*/ 0 w 1089"/>
                <a:gd name="T15" fmla="*/ 2147483646 h 1005"/>
                <a:gd name="T16" fmla="*/ 2147483646 w 1089"/>
                <a:gd name="T17" fmla="*/ 2147483646 h 1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9"/>
                <a:gd name="T28" fmla="*/ 0 h 1005"/>
                <a:gd name="T29" fmla="*/ 1089 w 1089"/>
                <a:gd name="T30" fmla="*/ 1005 h 10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9" h="1005">
                  <a:moveTo>
                    <a:pt x="201" y="96"/>
                  </a:moveTo>
                  <a:lnTo>
                    <a:pt x="537" y="0"/>
                  </a:lnTo>
                  <a:lnTo>
                    <a:pt x="885" y="147"/>
                  </a:lnTo>
                  <a:lnTo>
                    <a:pt x="1089" y="516"/>
                  </a:lnTo>
                  <a:lnTo>
                    <a:pt x="912" y="921"/>
                  </a:lnTo>
                  <a:lnTo>
                    <a:pt x="537" y="1005"/>
                  </a:lnTo>
                  <a:lnTo>
                    <a:pt x="201" y="909"/>
                  </a:lnTo>
                  <a:lnTo>
                    <a:pt x="0" y="507"/>
                  </a:lnTo>
                  <a:lnTo>
                    <a:pt x="201" y="96"/>
                  </a:lnTo>
                  <a:close/>
                </a:path>
              </a:pathLst>
            </a:custGeom>
            <a:solidFill>
              <a:srgbClr val="CCCC00"/>
            </a:solidFill>
            <a:ln w="38100">
              <a:solidFill>
                <a:srgbClr val="FF0000"/>
              </a:solidFill>
              <a:round/>
              <a:headEnd type="none" w="lg" len="lg"/>
              <a:tailEnd type="none" w="lg" len="lg"/>
            </a:ln>
          </p:spPr>
          <p:txBody>
            <a:bodyPr wrap="none" anchor="ctr"/>
            <a:lstStyle/>
            <a:p>
              <a:endParaRPr lang="en-US"/>
            </a:p>
          </p:txBody>
        </p:sp>
        <p:sp>
          <p:nvSpPr>
            <p:cNvPr id="15476" name="Line 68">
              <a:extLst>
                <a:ext uri="{FF2B5EF4-FFF2-40B4-BE49-F238E27FC236}">
                  <a16:creationId xmlns:a16="http://schemas.microsoft.com/office/drawing/2014/main" id="{0F06B58E-BFE9-465B-8856-3395BACE0CBB}"/>
                </a:ext>
              </a:extLst>
            </p:cNvPr>
            <p:cNvSpPr>
              <a:spLocks noChangeShapeType="1"/>
            </p:cNvSpPr>
            <p:nvPr/>
          </p:nvSpPr>
          <p:spPr bwMode="auto">
            <a:xfrm flipH="1" flipV="1">
              <a:off x="2124075" y="3462338"/>
              <a:ext cx="366713" cy="4762"/>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77" name="Line 69">
              <a:extLst>
                <a:ext uri="{FF2B5EF4-FFF2-40B4-BE49-F238E27FC236}">
                  <a16:creationId xmlns:a16="http://schemas.microsoft.com/office/drawing/2014/main" id="{91D2B749-F422-4D67-9249-2FD34A6462E0}"/>
                </a:ext>
              </a:extLst>
            </p:cNvPr>
            <p:cNvSpPr>
              <a:spLocks noChangeShapeType="1"/>
            </p:cNvSpPr>
            <p:nvPr/>
          </p:nvSpPr>
          <p:spPr bwMode="auto">
            <a:xfrm flipH="1" flipV="1">
              <a:off x="2438400" y="2809875"/>
              <a:ext cx="214313" cy="347663"/>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78" name="Line 70">
              <a:extLst>
                <a:ext uri="{FF2B5EF4-FFF2-40B4-BE49-F238E27FC236}">
                  <a16:creationId xmlns:a16="http://schemas.microsoft.com/office/drawing/2014/main" id="{5C866400-FB2A-4145-A96A-BAC1D586969F}"/>
                </a:ext>
              </a:extLst>
            </p:cNvPr>
            <p:cNvSpPr>
              <a:spLocks noChangeShapeType="1"/>
            </p:cNvSpPr>
            <p:nvPr/>
          </p:nvSpPr>
          <p:spPr bwMode="auto">
            <a:xfrm flipV="1">
              <a:off x="2971800" y="2652713"/>
              <a:ext cx="0" cy="404812"/>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79" name="Line 71">
              <a:extLst>
                <a:ext uri="{FF2B5EF4-FFF2-40B4-BE49-F238E27FC236}">
                  <a16:creationId xmlns:a16="http://schemas.microsoft.com/office/drawing/2014/main" id="{F8830997-D115-4497-94EA-7A4724E7D34D}"/>
                </a:ext>
              </a:extLst>
            </p:cNvPr>
            <p:cNvSpPr>
              <a:spLocks noChangeShapeType="1"/>
            </p:cNvSpPr>
            <p:nvPr/>
          </p:nvSpPr>
          <p:spPr bwMode="auto">
            <a:xfrm flipV="1">
              <a:off x="3295650" y="2886075"/>
              <a:ext cx="223838" cy="304800"/>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80" name="Line 72">
              <a:extLst>
                <a:ext uri="{FF2B5EF4-FFF2-40B4-BE49-F238E27FC236}">
                  <a16:creationId xmlns:a16="http://schemas.microsoft.com/office/drawing/2014/main" id="{6FA71106-EDEB-4EE4-8480-9645D00BA0A4}"/>
                </a:ext>
              </a:extLst>
            </p:cNvPr>
            <p:cNvSpPr>
              <a:spLocks noChangeShapeType="1"/>
            </p:cNvSpPr>
            <p:nvPr/>
          </p:nvSpPr>
          <p:spPr bwMode="auto">
            <a:xfrm>
              <a:off x="3433763" y="3476625"/>
              <a:ext cx="409575" cy="0"/>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81" name="Line 73">
              <a:extLst>
                <a:ext uri="{FF2B5EF4-FFF2-40B4-BE49-F238E27FC236}">
                  <a16:creationId xmlns:a16="http://schemas.microsoft.com/office/drawing/2014/main" id="{369CDD05-3173-4E86-BBF9-9F4892E58588}"/>
                </a:ext>
              </a:extLst>
            </p:cNvPr>
            <p:cNvSpPr>
              <a:spLocks noChangeShapeType="1"/>
            </p:cNvSpPr>
            <p:nvPr/>
          </p:nvSpPr>
          <p:spPr bwMode="auto">
            <a:xfrm>
              <a:off x="3300413" y="3771900"/>
              <a:ext cx="266700" cy="347663"/>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82" name="Line 74">
              <a:extLst>
                <a:ext uri="{FF2B5EF4-FFF2-40B4-BE49-F238E27FC236}">
                  <a16:creationId xmlns:a16="http://schemas.microsoft.com/office/drawing/2014/main" id="{64AD0EFD-95C1-440D-812B-E608DAD2A188}"/>
                </a:ext>
              </a:extLst>
            </p:cNvPr>
            <p:cNvSpPr>
              <a:spLocks noChangeShapeType="1"/>
            </p:cNvSpPr>
            <p:nvPr/>
          </p:nvSpPr>
          <p:spPr bwMode="auto">
            <a:xfrm>
              <a:off x="2976563" y="3890963"/>
              <a:ext cx="0" cy="357187"/>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83" name="Line 75">
              <a:extLst>
                <a:ext uri="{FF2B5EF4-FFF2-40B4-BE49-F238E27FC236}">
                  <a16:creationId xmlns:a16="http://schemas.microsoft.com/office/drawing/2014/main" id="{D083E7F6-6F7D-43E8-B39D-3DF59BAF3043}"/>
                </a:ext>
              </a:extLst>
            </p:cNvPr>
            <p:cNvSpPr>
              <a:spLocks noChangeShapeType="1"/>
            </p:cNvSpPr>
            <p:nvPr/>
          </p:nvSpPr>
          <p:spPr bwMode="auto">
            <a:xfrm flipH="1">
              <a:off x="2438400" y="3776663"/>
              <a:ext cx="204788" cy="314325"/>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84" name="Oval 77">
              <a:extLst>
                <a:ext uri="{FF2B5EF4-FFF2-40B4-BE49-F238E27FC236}">
                  <a16:creationId xmlns:a16="http://schemas.microsoft.com/office/drawing/2014/main" id="{E6552059-8726-4071-B79E-0C5D35076F82}"/>
                </a:ext>
              </a:extLst>
            </p:cNvPr>
            <p:cNvSpPr>
              <a:spLocks noChangeArrowheads="1"/>
            </p:cNvSpPr>
            <p:nvPr/>
          </p:nvSpPr>
          <p:spPr bwMode="auto">
            <a:xfrm>
              <a:off x="2921000" y="420052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85" name="Oval 78">
              <a:extLst>
                <a:ext uri="{FF2B5EF4-FFF2-40B4-BE49-F238E27FC236}">
                  <a16:creationId xmlns:a16="http://schemas.microsoft.com/office/drawing/2014/main" id="{E0E39C33-3C37-4A54-A9DD-4C818DEAD80B}"/>
                </a:ext>
              </a:extLst>
            </p:cNvPr>
            <p:cNvSpPr>
              <a:spLocks noChangeArrowheads="1"/>
            </p:cNvSpPr>
            <p:nvPr/>
          </p:nvSpPr>
          <p:spPr bwMode="auto">
            <a:xfrm>
              <a:off x="3525838" y="40671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86" name="Oval 82">
              <a:extLst>
                <a:ext uri="{FF2B5EF4-FFF2-40B4-BE49-F238E27FC236}">
                  <a16:creationId xmlns:a16="http://schemas.microsoft.com/office/drawing/2014/main" id="{122A0786-DEC2-4D44-8191-47C581CEF0C1}"/>
                </a:ext>
              </a:extLst>
            </p:cNvPr>
            <p:cNvSpPr>
              <a:spLocks noChangeArrowheads="1"/>
            </p:cNvSpPr>
            <p:nvPr/>
          </p:nvSpPr>
          <p:spPr bwMode="auto">
            <a:xfrm>
              <a:off x="2397125" y="2757488"/>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87" name="Oval 83">
              <a:extLst>
                <a:ext uri="{FF2B5EF4-FFF2-40B4-BE49-F238E27FC236}">
                  <a16:creationId xmlns:a16="http://schemas.microsoft.com/office/drawing/2014/main" id="{256F1837-7A25-4261-B960-B040A8AE6F44}"/>
                </a:ext>
              </a:extLst>
            </p:cNvPr>
            <p:cNvSpPr>
              <a:spLocks noChangeArrowheads="1"/>
            </p:cNvSpPr>
            <p:nvPr/>
          </p:nvSpPr>
          <p:spPr bwMode="auto">
            <a:xfrm>
              <a:off x="2921000" y="2624138"/>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88" name="Oval 84">
              <a:extLst>
                <a:ext uri="{FF2B5EF4-FFF2-40B4-BE49-F238E27FC236}">
                  <a16:creationId xmlns:a16="http://schemas.microsoft.com/office/drawing/2014/main" id="{DCB6E1D5-75D1-4584-A85E-D385CDE7DCAF}"/>
                </a:ext>
              </a:extLst>
            </p:cNvPr>
            <p:cNvSpPr>
              <a:spLocks noChangeArrowheads="1"/>
            </p:cNvSpPr>
            <p:nvPr/>
          </p:nvSpPr>
          <p:spPr bwMode="auto">
            <a:xfrm>
              <a:off x="3482975" y="28384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89" name="Oval 85">
              <a:extLst>
                <a:ext uri="{FF2B5EF4-FFF2-40B4-BE49-F238E27FC236}">
                  <a16:creationId xmlns:a16="http://schemas.microsoft.com/office/drawing/2014/main" id="{78DEB3ED-68F5-4ABA-B231-99A22572F424}"/>
                </a:ext>
              </a:extLst>
            </p:cNvPr>
            <p:cNvSpPr>
              <a:spLocks noChangeArrowheads="1"/>
            </p:cNvSpPr>
            <p:nvPr/>
          </p:nvSpPr>
          <p:spPr bwMode="auto">
            <a:xfrm>
              <a:off x="3797300" y="3433763"/>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90" name="Oval 86">
              <a:extLst>
                <a:ext uri="{FF2B5EF4-FFF2-40B4-BE49-F238E27FC236}">
                  <a16:creationId xmlns:a16="http://schemas.microsoft.com/office/drawing/2014/main" id="{3C821292-7289-4324-90CE-93C1A8FF4A92}"/>
                </a:ext>
              </a:extLst>
            </p:cNvPr>
            <p:cNvSpPr>
              <a:spLocks noChangeArrowheads="1"/>
            </p:cNvSpPr>
            <p:nvPr/>
          </p:nvSpPr>
          <p:spPr bwMode="auto">
            <a:xfrm>
              <a:off x="2392363" y="4052888"/>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91" name="Oval 87">
              <a:extLst>
                <a:ext uri="{FF2B5EF4-FFF2-40B4-BE49-F238E27FC236}">
                  <a16:creationId xmlns:a16="http://schemas.microsoft.com/office/drawing/2014/main" id="{3521D0DB-8607-46D9-A91B-B145ECD4B059}"/>
                </a:ext>
              </a:extLst>
            </p:cNvPr>
            <p:cNvSpPr>
              <a:spLocks noChangeArrowheads="1"/>
            </p:cNvSpPr>
            <p:nvPr/>
          </p:nvSpPr>
          <p:spPr bwMode="auto">
            <a:xfrm>
              <a:off x="2082800" y="3414713"/>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92" name="Freeform 88">
              <a:extLst>
                <a:ext uri="{FF2B5EF4-FFF2-40B4-BE49-F238E27FC236}">
                  <a16:creationId xmlns:a16="http://schemas.microsoft.com/office/drawing/2014/main" id="{97B4A052-9951-41B0-ABBB-EA9FE142FCE1}"/>
                </a:ext>
              </a:extLst>
            </p:cNvPr>
            <p:cNvSpPr>
              <a:spLocks/>
            </p:cNvSpPr>
            <p:nvPr/>
          </p:nvSpPr>
          <p:spPr bwMode="auto">
            <a:xfrm>
              <a:off x="2500313" y="3062288"/>
              <a:ext cx="923925" cy="814387"/>
            </a:xfrm>
            <a:custGeom>
              <a:avLst/>
              <a:gdLst>
                <a:gd name="T0" fmla="*/ 2147483646 w 582"/>
                <a:gd name="T1" fmla="*/ 2147483646 h 513"/>
                <a:gd name="T2" fmla="*/ 0 w 582"/>
                <a:gd name="T3" fmla="*/ 2147483646 h 513"/>
                <a:gd name="T4" fmla="*/ 2147483646 w 582"/>
                <a:gd name="T5" fmla="*/ 2147483646 h 513"/>
                <a:gd name="T6" fmla="*/ 2147483646 w 582"/>
                <a:gd name="T7" fmla="*/ 2147483646 h 513"/>
                <a:gd name="T8" fmla="*/ 2147483646 w 582"/>
                <a:gd name="T9" fmla="*/ 2147483646 h 513"/>
                <a:gd name="T10" fmla="*/ 2147483646 w 582"/>
                <a:gd name="T11" fmla="*/ 2147483646 h 513"/>
                <a:gd name="T12" fmla="*/ 2147483646 w 582"/>
                <a:gd name="T13" fmla="*/ 2147483646 h 513"/>
                <a:gd name="T14" fmla="*/ 2147483646 w 582"/>
                <a:gd name="T15" fmla="*/ 0 h 513"/>
                <a:gd name="T16" fmla="*/ 2147483646 w 582"/>
                <a:gd name="T17" fmla="*/ 2147483646 h 5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513"/>
                <a:gd name="T29" fmla="*/ 582 w 582"/>
                <a:gd name="T30" fmla="*/ 513 h 5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513">
                  <a:moveTo>
                    <a:pt x="96" y="69"/>
                  </a:moveTo>
                  <a:lnTo>
                    <a:pt x="0" y="249"/>
                  </a:lnTo>
                  <a:lnTo>
                    <a:pt x="90" y="447"/>
                  </a:lnTo>
                  <a:lnTo>
                    <a:pt x="300" y="513"/>
                  </a:lnTo>
                  <a:lnTo>
                    <a:pt x="501" y="444"/>
                  </a:lnTo>
                  <a:lnTo>
                    <a:pt x="582" y="264"/>
                  </a:lnTo>
                  <a:lnTo>
                    <a:pt x="501" y="84"/>
                  </a:lnTo>
                  <a:lnTo>
                    <a:pt x="300" y="0"/>
                  </a:lnTo>
                  <a:lnTo>
                    <a:pt x="96" y="69"/>
                  </a:lnTo>
                  <a:close/>
                </a:path>
              </a:pathLst>
            </a:custGeom>
            <a:solidFill>
              <a:schemeClr val="bg1"/>
            </a:solidFill>
            <a:ln w="9525">
              <a:solidFill>
                <a:schemeClr val="tx1"/>
              </a:solidFill>
              <a:round/>
              <a:headEnd type="none" w="lg" len="lg"/>
              <a:tailEnd type="none" w="lg" len="lg"/>
            </a:ln>
          </p:spPr>
          <p:txBody>
            <a:bodyPr wrap="none" anchor="ctr"/>
            <a:lstStyle/>
            <a:p>
              <a:endParaRPr lang="en-US"/>
            </a:p>
          </p:txBody>
        </p:sp>
        <p:sp>
          <p:nvSpPr>
            <p:cNvPr id="15493" name="Oval 89">
              <a:extLst>
                <a:ext uri="{FF2B5EF4-FFF2-40B4-BE49-F238E27FC236}">
                  <a16:creationId xmlns:a16="http://schemas.microsoft.com/office/drawing/2014/main" id="{95F45617-2D54-412F-8364-EEEF7A60C099}"/>
                </a:ext>
              </a:extLst>
            </p:cNvPr>
            <p:cNvSpPr>
              <a:spLocks noChangeArrowheads="1"/>
            </p:cNvSpPr>
            <p:nvPr/>
          </p:nvSpPr>
          <p:spPr bwMode="auto">
            <a:xfrm>
              <a:off x="3384550" y="34353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94" name="Oval 90">
              <a:extLst>
                <a:ext uri="{FF2B5EF4-FFF2-40B4-BE49-F238E27FC236}">
                  <a16:creationId xmlns:a16="http://schemas.microsoft.com/office/drawing/2014/main" id="{06A2F1EA-63A5-44B7-81D5-28BCD81A8DBB}"/>
                </a:ext>
              </a:extLst>
            </p:cNvPr>
            <p:cNvSpPr>
              <a:spLocks noChangeArrowheads="1"/>
            </p:cNvSpPr>
            <p:nvPr/>
          </p:nvSpPr>
          <p:spPr bwMode="auto">
            <a:xfrm>
              <a:off x="2930525" y="38385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95" name="Oval 91">
              <a:extLst>
                <a:ext uri="{FF2B5EF4-FFF2-40B4-BE49-F238E27FC236}">
                  <a16:creationId xmlns:a16="http://schemas.microsoft.com/office/drawing/2014/main" id="{2D71AD97-F0AF-465E-8707-880B75FF96B2}"/>
                </a:ext>
              </a:extLst>
            </p:cNvPr>
            <p:cNvSpPr>
              <a:spLocks noChangeArrowheads="1"/>
            </p:cNvSpPr>
            <p:nvPr/>
          </p:nvSpPr>
          <p:spPr bwMode="auto">
            <a:xfrm>
              <a:off x="2936875" y="30257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96" name="Oval 92">
              <a:extLst>
                <a:ext uri="{FF2B5EF4-FFF2-40B4-BE49-F238E27FC236}">
                  <a16:creationId xmlns:a16="http://schemas.microsoft.com/office/drawing/2014/main" id="{64C8517E-39AC-401B-B1CE-508AD366BAC6}"/>
                </a:ext>
              </a:extLst>
            </p:cNvPr>
            <p:cNvSpPr>
              <a:spLocks noChangeArrowheads="1"/>
            </p:cNvSpPr>
            <p:nvPr/>
          </p:nvSpPr>
          <p:spPr bwMode="auto">
            <a:xfrm>
              <a:off x="2597150" y="37274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97" name="Oval 93">
              <a:extLst>
                <a:ext uri="{FF2B5EF4-FFF2-40B4-BE49-F238E27FC236}">
                  <a16:creationId xmlns:a16="http://schemas.microsoft.com/office/drawing/2014/main" id="{88F6687E-F2E6-4710-BC4F-9FE20322D708}"/>
                </a:ext>
              </a:extLst>
            </p:cNvPr>
            <p:cNvSpPr>
              <a:spLocks noChangeArrowheads="1"/>
            </p:cNvSpPr>
            <p:nvPr/>
          </p:nvSpPr>
          <p:spPr bwMode="auto">
            <a:xfrm>
              <a:off x="3248025" y="31432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98" name="Oval 94">
              <a:extLst>
                <a:ext uri="{FF2B5EF4-FFF2-40B4-BE49-F238E27FC236}">
                  <a16:creationId xmlns:a16="http://schemas.microsoft.com/office/drawing/2014/main" id="{B2801074-1A9D-4A13-B31B-0CC908E6E70D}"/>
                </a:ext>
              </a:extLst>
            </p:cNvPr>
            <p:cNvSpPr>
              <a:spLocks noChangeArrowheads="1"/>
            </p:cNvSpPr>
            <p:nvPr/>
          </p:nvSpPr>
          <p:spPr bwMode="auto">
            <a:xfrm>
              <a:off x="3244850" y="37242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99" name="Oval 95">
              <a:extLst>
                <a:ext uri="{FF2B5EF4-FFF2-40B4-BE49-F238E27FC236}">
                  <a16:creationId xmlns:a16="http://schemas.microsoft.com/office/drawing/2014/main" id="{4EF80A26-44AD-45B6-9B27-96154BBC460C}"/>
                </a:ext>
              </a:extLst>
            </p:cNvPr>
            <p:cNvSpPr>
              <a:spLocks noChangeArrowheads="1"/>
            </p:cNvSpPr>
            <p:nvPr/>
          </p:nvSpPr>
          <p:spPr bwMode="auto">
            <a:xfrm>
              <a:off x="2613025" y="31242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00" name="Oval 96">
              <a:extLst>
                <a:ext uri="{FF2B5EF4-FFF2-40B4-BE49-F238E27FC236}">
                  <a16:creationId xmlns:a16="http://schemas.microsoft.com/office/drawing/2014/main" id="{D1034C64-1E58-45F2-AE2A-CF0ADDBA3D02}"/>
                </a:ext>
              </a:extLst>
            </p:cNvPr>
            <p:cNvSpPr>
              <a:spLocks noChangeArrowheads="1"/>
            </p:cNvSpPr>
            <p:nvPr/>
          </p:nvSpPr>
          <p:spPr bwMode="auto">
            <a:xfrm>
              <a:off x="2454275" y="342582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501" name="Line 98">
              <a:extLst>
                <a:ext uri="{FF2B5EF4-FFF2-40B4-BE49-F238E27FC236}">
                  <a16:creationId xmlns:a16="http://schemas.microsoft.com/office/drawing/2014/main" id="{9036F2BD-15D3-47C6-BA2E-3C5B61BBED65}"/>
                </a:ext>
              </a:extLst>
            </p:cNvPr>
            <p:cNvSpPr>
              <a:spLocks noChangeShapeType="1"/>
            </p:cNvSpPr>
            <p:nvPr/>
          </p:nvSpPr>
          <p:spPr bwMode="auto">
            <a:xfrm>
              <a:off x="1660525" y="2613025"/>
              <a:ext cx="1079500" cy="219075"/>
            </a:xfrm>
            <a:prstGeom prst="line">
              <a:avLst/>
            </a:prstGeom>
            <a:noFill/>
            <a:ln w="28575">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2" name="Group 251">
            <a:extLst>
              <a:ext uri="{FF2B5EF4-FFF2-40B4-BE49-F238E27FC236}">
                <a16:creationId xmlns:a16="http://schemas.microsoft.com/office/drawing/2014/main" id="{87785972-63F4-41C4-949E-59C7F24579B5}"/>
              </a:ext>
            </a:extLst>
          </p:cNvPr>
          <p:cNvGrpSpPr>
            <a:grpSpLocks/>
          </p:cNvGrpSpPr>
          <p:nvPr/>
        </p:nvGrpSpPr>
        <p:grpSpPr bwMode="auto">
          <a:xfrm>
            <a:off x="1803181" y="2624138"/>
            <a:ext cx="3859433" cy="1665287"/>
            <a:chOff x="279180" y="2624138"/>
            <a:chExt cx="3859433" cy="1665287"/>
          </a:xfrm>
        </p:grpSpPr>
        <p:sp>
          <p:nvSpPr>
            <p:cNvPr id="15439" name="Oval 14">
              <a:extLst>
                <a:ext uri="{FF2B5EF4-FFF2-40B4-BE49-F238E27FC236}">
                  <a16:creationId xmlns:a16="http://schemas.microsoft.com/office/drawing/2014/main" id="{4F59A2A0-804F-417C-B487-F5B975FD3831}"/>
                </a:ext>
              </a:extLst>
            </p:cNvPr>
            <p:cNvSpPr>
              <a:spLocks noChangeArrowheads="1"/>
            </p:cNvSpPr>
            <p:nvPr/>
          </p:nvSpPr>
          <p:spPr bwMode="auto">
            <a:xfrm>
              <a:off x="2965450" y="26860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40" name="Freeform 15">
              <a:extLst>
                <a:ext uri="{FF2B5EF4-FFF2-40B4-BE49-F238E27FC236}">
                  <a16:creationId xmlns:a16="http://schemas.microsoft.com/office/drawing/2014/main" id="{5503D094-D6A8-44F7-9709-7F982EDAD268}"/>
                </a:ext>
              </a:extLst>
            </p:cNvPr>
            <p:cNvSpPr>
              <a:spLocks/>
            </p:cNvSpPr>
            <p:nvPr/>
          </p:nvSpPr>
          <p:spPr bwMode="auto">
            <a:xfrm>
              <a:off x="1862138" y="2652713"/>
              <a:ext cx="2276475" cy="1595437"/>
            </a:xfrm>
            <a:custGeom>
              <a:avLst/>
              <a:gdLst>
                <a:gd name="T0" fmla="*/ 2147483646 w 1434"/>
                <a:gd name="T1" fmla="*/ 2147483646 h 1005"/>
                <a:gd name="T2" fmla="*/ 2147483646 w 1434"/>
                <a:gd name="T3" fmla="*/ 0 h 1005"/>
                <a:gd name="T4" fmla="*/ 2147483646 w 1434"/>
                <a:gd name="T5" fmla="*/ 2147483646 h 1005"/>
                <a:gd name="T6" fmla="*/ 2147483646 w 1434"/>
                <a:gd name="T7" fmla="*/ 2147483646 h 1005"/>
                <a:gd name="T8" fmla="*/ 2147483646 w 1434"/>
                <a:gd name="T9" fmla="*/ 2147483646 h 1005"/>
                <a:gd name="T10" fmla="*/ 2147483646 w 1434"/>
                <a:gd name="T11" fmla="*/ 2147483646 h 1005"/>
                <a:gd name="T12" fmla="*/ 2147483646 w 1434"/>
                <a:gd name="T13" fmla="*/ 2147483646 h 1005"/>
                <a:gd name="T14" fmla="*/ 2147483646 w 1434"/>
                <a:gd name="T15" fmla="*/ 2147483646 h 1005"/>
                <a:gd name="T16" fmla="*/ 2147483646 w 1434"/>
                <a:gd name="T17" fmla="*/ 2147483646 h 1005"/>
                <a:gd name="T18" fmla="*/ 2147483646 w 1434"/>
                <a:gd name="T19" fmla="*/ 2147483646 h 1005"/>
                <a:gd name="T20" fmla="*/ 2147483646 w 1434"/>
                <a:gd name="T21" fmla="*/ 2147483646 h 1005"/>
                <a:gd name="T22" fmla="*/ 0 w 1434"/>
                <a:gd name="T23" fmla="*/ 2147483646 h 1005"/>
                <a:gd name="T24" fmla="*/ 2147483646 w 1434"/>
                <a:gd name="T25" fmla="*/ 2147483646 h 1005"/>
                <a:gd name="T26" fmla="*/ 2147483646 w 1434"/>
                <a:gd name="T27" fmla="*/ 2147483646 h 10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4"/>
                <a:gd name="T43" fmla="*/ 0 h 1005"/>
                <a:gd name="T44" fmla="*/ 1434 w 1434"/>
                <a:gd name="T45" fmla="*/ 1005 h 10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4" h="1005">
                  <a:moveTo>
                    <a:pt x="363" y="96"/>
                  </a:moveTo>
                  <a:lnTo>
                    <a:pt x="699" y="0"/>
                  </a:lnTo>
                  <a:lnTo>
                    <a:pt x="1047" y="147"/>
                  </a:lnTo>
                  <a:lnTo>
                    <a:pt x="1224" y="381"/>
                  </a:lnTo>
                  <a:lnTo>
                    <a:pt x="1434" y="510"/>
                  </a:lnTo>
                  <a:lnTo>
                    <a:pt x="1266" y="657"/>
                  </a:lnTo>
                  <a:lnTo>
                    <a:pt x="1233" y="693"/>
                  </a:lnTo>
                  <a:lnTo>
                    <a:pt x="1083" y="918"/>
                  </a:lnTo>
                  <a:lnTo>
                    <a:pt x="699" y="1005"/>
                  </a:lnTo>
                  <a:lnTo>
                    <a:pt x="363" y="909"/>
                  </a:lnTo>
                  <a:lnTo>
                    <a:pt x="192" y="633"/>
                  </a:lnTo>
                  <a:lnTo>
                    <a:pt x="0" y="501"/>
                  </a:lnTo>
                  <a:lnTo>
                    <a:pt x="180" y="372"/>
                  </a:lnTo>
                  <a:lnTo>
                    <a:pt x="363" y="96"/>
                  </a:lnTo>
                  <a:close/>
                </a:path>
              </a:pathLst>
            </a:custGeom>
            <a:solidFill>
              <a:srgbClr val="CCCC00"/>
            </a:solidFill>
            <a:ln w="38100">
              <a:solidFill>
                <a:srgbClr val="FF0000"/>
              </a:solidFill>
              <a:round/>
              <a:headEnd type="none" w="lg" len="lg"/>
              <a:tailEnd type="none" w="lg" len="lg"/>
            </a:ln>
          </p:spPr>
          <p:txBody>
            <a:bodyPr wrap="none" anchor="ctr"/>
            <a:lstStyle/>
            <a:p>
              <a:endParaRPr lang="en-US"/>
            </a:p>
          </p:txBody>
        </p:sp>
        <p:sp>
          <p:nvSpPr>
            <p:cNvPr id="15441" name="Line 68">
              <a:extLst>
                <a:ext uri="{FF2B5EF4-FFF2-40B4-BE49-F238E27FC236}">
                  <a16:creationId xmlns:a16="http://schemas.microsoft.com/office/drawing/2014/main" id="{C5C0B5DC-84C8-46AD-92B7-FD10D8A7777E}"/>
                </a:ext>
              </a:extLst>
            </p:cNvPr>
            <p:cNvSpPr>
              <a:spLocks noChangeShapeType="1"/>
            </p:cNvSpPr>
            <p:nvPr/>
          </p:nvSpPr>
          <p:spPr bwMode="auto">
            <a:xfrm flipH="1" flipV="1">
              <a:off x="2438400" y="2809875"/>
              <a:ext cx="214313" cy="347663"/>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42" name="Line 69">
              <a:extLst>
                <a:ext uri="{FF2B5EF4-FFF2-40B4-BE49-F238E27FC236}">
                  <a16:creationId xmlns:a16="http://schemas.microsoft.com/office/drawing/2014/main" id="{5DFA933E-948B-4EE0-A96F-29C80D1840CC}"/>
                </a:ext>
              </a:extLst>
            </p:cNvPr>
            <p:cNvSpPr>
              <a:spLocks noChangeShapeType="1"/>
            </p:cNvSpPr>
            <p:nvPr/>
          </p:nvSpPr>
          <p:spPr bwMode="auto">
            <a:xfrm flipV="1">
              <a:off x="2971800" y="2652713"/>
              <a:ext cx="0" cy="404812"/>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43" name="Line 70">
              <a:extLst>
                <a:ext uri="{FF2B5EF4-FFF2-40B4-BE49-F238E27FC236}">
                  <a16:creationId xmlns:a16="http://schemas.microsoft.com/office/drawing/2014/main" id="{03922294-11DE-4183-AFA1-15D0FB6E3223}"/>
                </a:ext>
              </a:extLst>
            </p:cNvPr>
            <p:cNvSpPr>
              <a:spLocks noChangeShapeType="1"/>
            </p:cNvSpPr>
            <p:nvPr/>
          </p:nvSpPr>
          <p:spPr bwMode="auto">
            <a:xfrm flipV="1">
              <a:off x="3295650" y="2886075"/>
              <a:ext cx="223838" cy="304800"/>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44" name="Line 71">
              <a:extLst>
                <a:ext uri="{FF2B5EF4-FFF2-40B4-BE49-F238E27FC236}">
                  <a16:creationId xmlns:a16="http://schemas.microsoft.com/office/drawing/2014/main" id="{B53506EC-AB9F-44B9-93C0-448026E920EE}"/>
                </a:ext>
              </a:extLst>
            </p:cNvPr>
            <p:cNvSpPr>
              <a:spLocks noChangeShapeType="1"/>
            </p:cNvSpPr>
            <p:nvPr/>
          </p:nvSpPr>
          <p:spPr bwMode="auto">
            <a:xfrm>
              <a:off x="3300413" y="3771900"/>
              <a:ext cx="266700" cy="347663"/>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45" name="Line 72">
              <a:extLst>
                <a:ext uri="{FF2B5EF4-FFF2-40B4-BE49-F238E27FC236}">
                  <a16:creationId xmlns:a16="http://schemas.microsoft.com/office/drawing/2014/main" id="{9E46B98D-CDC2-448C-BF85-90241EE0EAFF}"/>
                </a:ext>
              </a:extLst>
            </p:cNvPr>
            <p:cNvSpPr>
              <a:spLocks noChangeShapeType="1"/>
            </p:cNvSpPr>
            <p:nvPr/>
          </p:nvSpPr>
          <p:spPr bwMode="auto">
            <a:xfrm>
              <a:off x="2976563" y="3890963"/>
              <a:ext cx="0" cy="357187"/>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46" name="Line 73">
              <a:extLst>
                <a:ext uri="{FF2B5EF4-FFF2-40B4-BE49-F238E27FC236}">
                  <a16:creationId xmlns:a16="http://schemas.microsoft.com/office/drawing/2014/main" id="{96E83DB0-DCAA-478F-A2FF-20FABA87B44C}"/>
                </a:ext>
              </a:extLst>
            </p:cNvPr>
            <p:cNvSpPr>
              <a:spLocks noChangeShapeType="1"/>
            </p:cNvSpPr>
            <p:nvPr/>
          </p:nvSpPr>
          <p:spPr bwMode="auto">
            <a:xfrm flipH="1">
              <a:off x="2438400" y="3776663"/>
              <a:ext cx="204788" cy="314325"/>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47" name="Oval 75">
              <a:extLst>
                <a:ext uri="{FF2B5EF4-FFF2-40B4-BE49-F238E27FC236}">
                  <a16:creationId xmlns:a16="http://schemas.microsoft.com/office/drawing/2014/main" id="{673946A7-D807-43C8-8200-D7F78EF72550}"/>
                </a:ext>
              </a:extLst>
            </p:cNvPr>
            <p:cNvSpPr>
              <a:spLocks noChangeArrowheads="1"/>
            </p:cNvSpPr>
            <p:nvPr/>
          </p:nvSpPr>
          <p:spPr bwMode="auto">
            <a:xfrm>
              <a:off x="2921000" y="420052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48" name="Oval 76">
              <a:extLst>
                <a:ext uri="{FF2B5EF4-FFF2-40B4-BE49-F238E27FC236}">
                  <a16:creationId xmlns:a16="http://schemas.microsoft.com/office/drawing/2014/main" id="{87EB7334-9AC3-4AE8-B5FC-C3A037E8D363}"/>
                </a:ext>
              </a:extLst>
            </p:cNvPr>
            <p:cNvSpPr>
              <a:spLocks noChangeArrowheads="1"/>
            </p:cNvSpPr>
            <p:nvPr/>
          </p:nvSpPr>
          <p:spPr bwMode="auto">
            <a:xfrm>
              <a:off x="3525838" y="40671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49" name="Oval 77">
              <a:extLst>
                <a:ext uri="{FF2B5EF4-FFF2-40B4-BE49-F238E27FC236}">
                  <a16:creationId xmlns:a16="http://schemas.microsoft.com/office/drawing/2014/main" id="{253FA6ED-C063-428F-82CA-279D2A5F5C8C}"/>
                </a:ext>
              </a:extLst>
            </p:cNvPr>
            <p:cNvSpPr>
              <a:spLocks noChangeArrowheads="1"/>
            </p:cNvSpPr>
            <p:nvPr/>
          </p:nvSpPr>
          <p:spPr bwMode="auto">
            <a:xfrm>
              <a:off x="2078038" y="3586163"/>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50" name="Oval 78">
              <a:extLst>
                <a:ext uri="{FF2B5EF4-FFF2-40B4-BE49-F238E27FC236}">
                  <a16:creationId xmlns:a16="http://schemas.microsoft.com/office/drawing/2014/main" id="{D1BF8E18-9AD3-4309-9180-3CE6CFFB391B}"/>
                </a:ext>
              </a:extLst>
            </p:cNvPr>
            <p:cNvSpPr>
              <a:spLocks noChangeArrowheads="1"/>
            </p:cNvSpPr>
            <p:nvPr/>
          </p:nvSpPr>
          <p:spPr bwMode="auto">
            <a:xfrm>
              <a:off x="2397125" y="2757488"/>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51" name="Oval 79">
              <a:extLst>
                <a:ext uri="{FF2B5EF4-FFF2-40B4-BE49-F238E27FC236}">
                  <a16:creationId xmlns:a16="http://schemas.microsoft.com/office/drawing/2014/main" id="{E61E8632-F04F-490F-849D-6D68D2A64861}"/>
                </a:ext>
              </a:extLst>
            </p:cNvPr>
            <p:cNvSpPr>
              <a:spLocks noChangeArrowheads="1"/>
            </p:cNvSpPr>
            <p:nvPr/>
          </p:nvSpPr>
          <p:spPr bwMode="auto">
            <a:xfrm>
              <a:off x="2921000" y="2624138"/>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52" name="Oval 80">
              <a:extLst>
                <a:ext uri="{FF2B5EF4-FFF2-40B4-BE49-F238E27FC236}">
                  <a16:creationId xmlns:a16="http://schemas.microsoft.com/office/drawing/2014/main" id="{76FCB790-1599-48A2-9B03-14CCA4A0000C}"/>
                </a:ext>
              </a:extLst>
            </p:cNvPr>
            <p:cNvSpPr>
              <a:spLocks noChangeArrowheads="1"/>
            </p:cNvSpPr>
            <p:nvPr/>
          </p:nvSpPr>
          <p:spPr bwMode="auto">
            <a:xfrm>
              <a:off x="3482975" y="28384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53" name="Oval 81">
              <a:extLst>
                <a:ext uri="{FF2B5EF4-FFF2-40B4-BE49-F238E27FC236}">
                  <a16:creationId xmlns:a16="http://schemas.microsoft.com/office/drawing/2014/main" id="{7AF85230-ABC4-4C8F-BCAC-D3BFA8749868}"/>
                </a:ext>
              </a:extLst>
            </p:cNvPr>
            <p:cNvSpPr>
              <a:spLocks noChangeArrowheads="1"/>
            </p:cNvSpPr>
            <p:nvPr/>
          </p:nvSpPr>
          <p:spPr bwMode="auto">
            <a:xfrm>
              <a:off x="3754438" y="3205163"/>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54" name="Oval 82">
              <a:extLst>
                <a:ext uri="{FF2B5EF4-FFF2-40B4-BE49-F238E27FC236}">
                  <a16:creationId xmlns:a16="http://schemas.microsoft.com/office/drawing/2014/main" id="{5C9C6F9F-8855-4620-BF2F-725633B1DE9A}"/>
                </a:ext>
              </a:extLst>
            </p:cNvPr>
            <p:cNvSpPr>
              <a:spLocks noChangeArrowheads="1"/>
            </p:cNvSpPr>
            <p:nvPr/>
          </p:nvSpPr>
          <p:spPr bwMode="auto">
            <a:xfrm>
              <a:off x="2392363" y="4052888"/>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55" name="Freeform 83">
              <a:extLst>
                <a:ext uri="{FF2B5EF4-FFF2-40B4-BE49-F238E27FC236}">
                  <a16:creationId xmlns:a16="http://schemas.microsoft.com/office/drawing/2014/main" id="{D46E1447-FD42-4FC5-BE05-DCF796F4CCB8}"/>
                </a:ext>
              </a:extLst>
            </p:cNvPr>
            <p:cNvSpPr>
              <a:spLocks/>
            </p:cNvSpPr>
            <p:nvPr/>
          </p:nvSpPr>
          <p:spPr bwMode="auto">
            <a:xfrm>
              <a:off x="2500313" y="3062288"/>
              <a:ext cx="923925" cy="814387"/>
            </a:xfrm>
            <a:custGeom>
              <a:avLst/>
              <a:gdLst>
                <a:gd name="T0" fmla="*/ 2147483646 w 582"/>
                <a:gd name="T1" fmla="*/ 2147483646 h 513"/>
                <a:gd name="T2" fmla="*/ 0 w 582"/>
                <a:gd name="T3" fmla="*/ 2147483646 h 513"/>
                <a:gd name="T4" fmla="*/ 2147483646 w 582"/>
                <a:gd name="T5" fmla="*/ 2147483646 h 513"/>
                <a:gd name="T6" fmla="*/ 2147483646 w 582"/>
                <a:gd name="T7" fmla="*/ 2147483646 h 513"/>
                <a:gd name="T8" fmla="*/ 2147483646 w 582"/>
                <a:gd name="T9" fmla="*/ 2147483646 h 513"/>
                <a:gd name="T10" fmla="*/ 2147483646 w 582"/>
                <a:gd name="T11" fmla="*/ 2147483646 h 513"/>
                <a:gd name="T12" fmla="*/ 2147483646 w 582"/>
                <a:gd name="T13" fmla="*/ 2147483646 h 513"/>
                <a:gd name="T14" fmla="*/ 2147483646 w 582"/>
                <a:gd name="T15" fmla="*/ 0 h 513"/>
                <a:gd name="T16" fmla="*/ 2147483646 w 582"/>
                <a:gd name="T17" fmla="*/ 2147483646 h 5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513"/>
                <a:gd name="T29" fmla="*/ 582 w 582"/>
                <a:gd name="T30" fmla="*/ 513 h 5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513">
                  <a:moveTo>
                    <a:pt x="96" y="69"/>
                  </a:moveTo>
                  <a:lnTo>
                    <a:pt x="0" y="249"/>
                  </a:lnTo>
                  <a:lnTo>
                    <a:pt x="90" y="447"/>
                  </a:lnTo>
                  <a:lnTo>
                    <a:pt x="300" y="513"/>
                  </a:lnTo>
                  <a:lnTo>
                    <a:pt x="501" y="444"/>
                  </a:lnTo>
                  <a:lnTo>
                    <a:pt x="582" y="264"/>
                  </a:lnTo>
                  <a:lnTo>
                    <a:pt x="501" y="84"/>
                  </a:lnTo>
                  <a:lnTo>
                    <a:pt x="300" y="0"/>
                  </a:lnTo>
                  <a:lnTo>
                    <a:pt x="96" y="69"/>
                  </a:lnTo>
                  <a:close/>
                </a:path>
              </a:pathLst>
            </a:custGeom>
            <a:solidFill>
              <a:schemeClr val="bg1"/>
            </a:solidFill>
            <a:ln w="9525">
              <a:solidFill>
                <a:schemeClr val="tx1"/>
              </a:solidFill>
              <a:round/>
              <a:headEnd type="none" w="lg" len="lg"/>
              <a:tailEnd type="none" w="lg" len="lg"/>
            </a:ln>
          </p:spPr>
          <p:txBody>
            <a:bodyPr wrap="none" anchor="ctr"/>
            <a:lstStyle/>
            <a:p>
              <a:endParaRPr lang="en-US"/>
            </a:p>
          </p:txBody>
        </p:sp>
        <p:sp>
          <p:nvSpPr>
            <p:cNvPr id="15456" name="Oval 84">
              <a:extLst>
                <a:ext uri="{FF2B5EF4-FFF2-40B4-BE49-F238E27FC236}">
                  <a16:creationId xmlns:a16="http://schemas.microsoft.com/office/drawing/2014/main" id="{C162BA97-E142-475C-BAAF-4615834CBC6A}"/>
                </a:ext>
              </a:extLst>
            </p:cNvPr>
            <p:cNvSpPr>
              <a:spLocks noChangeArrowheads="1"/>
            </p:cNvSpPr>
            <p:nvPr/>
          </p:nvSpPr>
          <p:spPr bwMode="auto">
            <a:xfrm>
              <a:off x="3384550" y="34353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57" name="Oval 85">
              <a:extLst>
                <a:ext uri="{FF2B5EF4-FFF2-40B4-BE49-F238E27FC236}">
                  <a16:creationId xmlns:a16="http://schemas.microsoft.com/office/drawing/2014/main" id="{D051F82E-7CCA-4481-8DA0-65435F754409}"/>
                </a:ext>
              </a:extLst>
            </p:cNvPr>
            <p:cNvSpPr>
              <a:spLocks noChangeArrowheads="1"/>
            </p:cNvSpPr>
            <p:nvPr/>
          </p:nvSpPr>
          <p:spPr bwMode="auto">
            <a:xfrm>
              <a:off x="2930525" y="38385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58" name="Oval 86">
              <a:extLst>
                <a:ext uri="{FF2B5EF4-FFF2-40B4-BE49-F238E27FC236}">
                  <a16:creationId xmlns:a16="http://schemas.microsoft.com/office/drawing/2014/main" id="{3837256C-9ABE-41D2-BA43-32064B84DF17}"/>
                </a:ext>
              </a:extLst>
            </p:cNvPr>
            <p:cNvSpPr>
              <a:spLocks noChangeArrowheads="1"/>
            </p:cNvSpPr>
            <p:nvPr/>
          </p:nvSpPr>
          <p:spPr bwMode="auto">
            <a:xfrm>
              <a:off x="2936875" y="30257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59" name="Oval 87">
              <a:extLst>
                <a:ext uri="{FF2B5EF4-FFF2-40B4-BE49-F238E27FC236}">
                  <a16:creationId xmlns:a16="http://schemas.microsoft.com/office/drawing/2014/main" id="{40EF31EF-AB1A-4C28-BDA0-26265E1747B5}"/>
                </a:ext>
              </a:extLst>
            </p:cNvPr>
            <p:cNvSpPr>
              <a:spLocks noChangeArrowheads="1"/>
            </p:cNvSpPr>
            <p:nvPr/>
          </p:nvSpPr>
          <p:spPr bwMode="auto">
            <a:xfrm>
              <a:off x="2597150" y="37274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60" name="Oval 88">
              <a:extLst>
                <a:ext uri="{FF2B5EF4-FFF2-40B4-BE49-F238E27FC236}">
                  <a16:creationId xmlns:a16="http://schemas.microsoft.com/office/drawing/2014/main" id="{318DAAB8-6FF6-47B5-9C3E-1038E2D2619A}"/>
                </a:ext>
              </a:extLst>
            </p:cNvPr>
            <p:cNvSpPr>
              <a:spLocks noChangeArrowheads="1"/>
            </p:cNvSpPr>
            <p:nvPr/>
          </p:nvSpPr>
          <p:spPr bwMode="auto">
            <a:xfrm>
              <a:off x="3248025" y="31432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61" name="Oval 89">
              <a:extLst>
                <a:ext uri="{FF2B5EF4-FFF2-40B4-BE49-F238E27FC236}">
                  <a16:creationId xmlns:a16="http://schemas.microsoft.com/office/drawing/2014/main" id="{1E46E64B-93C2-460C-AC42-04EBD38FF4BB}"/>
                </a:ext>
              </a:extLst>
            </p:cNvPr>
            <p:cNvSpPr>
              <a:spLocks noChangeArrowheads="1"/>
            </p:cNvSpPr>
            <p:nvPr/>
          </p:nvSpPr>
          <p:spPr bwMode="auto">
            <a:xfrm>
              <a:off x="3244850" y="37242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62" name="Oval 90">
              <a:extLst>
                <a:ext uri="{FF2B5EF4-FFF2-40B4-BE49-F238E27FC236}">
                  <a16:creationId xmlns:a16="http://schemas.microsoft.com/office/drawing/2014/main" id="{315E479A-88C2-4892-9502-40EB80063D31}"/>
                </a:ext>
              </a:extLst>
            </p:cNvPr>
            <p:cNvSpPr>
              <a:spLocks noChangeArrowheads="1"/>
            </p:cNvSpPr>
            <p:nvPr/>
          </p:nvSpPr>
          <p:spPr bwMode="auto">
            <a:xfrm>
              <a:off x="2613025" y="31242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63" name="Oval 91">
              <a:extLst>
                <a:ext uri="{FF2B5EF4-FFF2-40B4-BE49-F238E27FC236}">
                  <a16:creationId xmlns:a16="http://schemas.microsoft.com/office/drawing/2014/main" id="{6DA4B3F8-026C-40DA-ABE3-E0366E41C82A}"/>
                </a:ext>
              </a:extLst>
            </p:cNvPr>
            <p:cNvSpPr>
              <a:spLocks noChangeArrowheads="1"/>
            </p:cNvSpPr>
            <p:nvPr/>
          </p:nvSpPr>
          <p:spPr bwMode="auto">
            <a:xfrm>
              <a:off x="2454275" y="342582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64" name="Oval 92">
              <a:extLst>
                <a:ext uri="{FF2B5EF4-FFF2-40B4-BE49-F238E27FC236}">
                  <a16:creationId xmlns:a16="http://schemas.microsoft.com/office/drawing/2014/main" id="{B9E0CECB-187D-4F47-BB1D-3131B810FE21}"/>
                </a:ext>
              </a:extLst>
            </p:cNvPr>
            <p:cNvSpPr>
              <a:spLocks noChangeArrowheads="1"/>
            </p:cNvSpPr>
            <p:nvPr/>
          </p:nvSpPr>
          <p:spPr bwMode="auto">
            <a:xfrm>
              <a:off x="3778250" y="3709988"/>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65" name="Oval 93">
              <a:extLst>
                <a:ext uri="{FF2B5EF4-FFF2-40B4-BE49-F238E27FC236}">
                  <a16:creationId xmlns:a16="http://schemas.microsoft.com/office/drawing/2014/main" id="{860656EC-5370-43CF-BBC1-0D6C5428F4D7}"/>
                </a:ext>
              </a:extLst>
            </p:cNvPr>
            <p:cNvSpPr>
              <a:spLocks noChangeArrowheads="1"/>
            </p:cNvSpPr>
            <p:nvPr/>
          </p:nvSpPr>
          <p:spPr bwMode="auto">
            <a:xfrm>
              <a:off x="2097088" y="320992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66" name="Line 94">
              <a:extLst>
                <a:ext uri="{FF2B5EF4-FFF2-40B4-BE49-F238E27FC236}">
                  <a16:creationId xmlns:a16="http://schemas.microsoft.com/office/drawing/2014/main" id="{558A1776-CB4A-459F-AE2D-77FF73A695A3}"/>
                </a:ext>
              </a:extLst>
            </p:cNvPr>
            <p:cNvSpPr>
              <a:spLocks noChangeShapeType="1"/>
            </p:cNvSpPr>
            <p:nvPr/>
          </p:nvSpPr>
          <p:spPr bwMode="auto">
            <a:xfrm flipV="1">
              <a:off x="3429000" y="3243263"/>
              <a:ext cx="366713" cy="228600"/>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67" name="Line 95">
              <a:extLst>
                <a:ext uri="{FF2B5EF4-FFF2-40B4-BE49-F238E27FC236}">
                  <a16:creationId xmlns:a16="http://schemas.microsoft.com/office/drawing/2014/main" id="{91C6FAFB-CE1B-40F1-BA3B-619369F5C1E5}"/>
                </a:ext>
              </a:extLst>
            </p:cNvPr>
            <p:cNvSpPr>
              <a:spLocks noChangeShapeType="1"/>
            </p:cNvSpPr>
            <p:nvPr/>
          </p:nvSpPr>
          <p:spPr bwMode="auto">
            <a:xfrm>
              <a:off x="3438525" y="3481388"/>
              <a:ext cx="385763" cy="266700"/>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68" name="Line 96">
              <a:extLst>
                <a:ext uri="{FF2B5EF4-FFF2-40B4-BE49-F238E27FC236}">
                  <a16:creationId xmlns:a16="http://schemas.microsoft.com/office/drawing/2014/main" id="{42F77D08-804A-4E7C-828E-FF0FCF75BBC9}"/>
                </a:ext>
              </a:extLst>
            </p:cNvPr>
            <p:cNvSpPr>
              <a:spLocks noChangeShapeType="1"/>
            </p:cNvSpPr>
            <p:nvPr/>
          </p:nvSpPr>
          <p:spPr bwMode="auto">
            <a:xfrm>
              <a:off x="2143125" y="3252788"/>
              <a:ext cx="357188" cy="214312"/>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69" name="Line 97">
              <a:extLst>
                <a:ext uri="{FF2B5EF4-FFF2-40B4-BE49-F238E27FC236}">
                  <a16:creationId xmlns:a16="http://schemas.microsoft.com/office/drawing/2014/main" id="{53C3F947-8053-4BBB-B653-9A41560A5EA7}"/>
                </a:ext>
              </a:extLst>
            </p:cNvPr>
            <p:cNvSpPr>
              <a:spLocks noChangeShapeType="1"/>
            </p:cNvSpPr>
            <p:nvPr/>
          </p:nvSpPr>
          <p:spPr bwMode="auto">
            <a:xfrm flipV="1">
              <a:off x="2124075" y="3467100"/>
              <a:ext cx="385763" cy="161925"/>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70" name="Text Box 98">
              <a:extLst>
                <a:ext uri="{FF2B5EF4-FFF2-40B4-BE49-F238E27FC236}">
                  <a16:creationId xmlns:a16="http://schemas.microsoft.com/office/drawing/2014/main" id="{3F0371C5-565B-4E8B-9DF4-9D5707CB5FE0}"/>
                </a:ext>
              </a:extLst>
            </p:cNvPr>
            <p:cNvSpPr txBox="1">
              <a:spLocks noChangeArrowheads="1"/>
            </p:cNvSpPr>
            <p:nvPr/>
          </p:nvSpPr>
          <p:spPr bwMode="auto">
            <a:xfrm>
              <a:off x="279180" y="3007519"/>
              <a:ext cx="1158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anchor="ct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r"/>
              <a:r>
                <a:rPr lang="en-US" altLang="en-US" sz="1800" dirty="0"/>
                <a:t>Insert “</a:t>
              </a:r>
              <a:r>
                <a:rPr lang="en-US" altLang="ja-JP" sz="1800" i="1" dirty="0"/>
                <a:t>Wedge</a:t>
              </a:r>
              <a:r>
                <a:rPr lang="en-US" altLang="en-US" sz="1800" dirty="0"/>
                <a:t>”</a:t>
              </a:r>
            </a:p>
          </p:txBody>
        </p:sp>
        <p:sp>
          <p:nvSpPr>
            <p:cNvPr id="15471" name="Line 99">
              <a:extLst>
                <a:ext uri="{FF2B5EF4-FFF2-40B4-BE49-F238E27FC236}">
                  <a16:creationId xmlns:a16="http://schemas.microsoft.com/office/drawing/2014/main" id="{3D1BD314-B6A6-46F6-ADA9-A5EEFDA7A5E6}"/>
                </a:ext>
              </a:extLst>
            </p:cNvPr>
            <p:cNvSpPr>
              <a:spLocks noChangeShapeType="1"/>
            </p:cNvSpPr>
            <p:nvPr/>
          </p:nvSpPr>
          <p:spPr bwMode="auto">
            <a:xfrm>
              <a:off x="1416050" y="3416300"/>
              <a:ext cx="798514" cy="46038"/>
            </a:xfrm>
            <a:prstGeom prst="line">
              <a:avLst/>
            </a:prstGeom>
            <a:noFill/>
            <a:ln w="28575">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72" name="Line 100">
              <a:extLst>
                <a:ext uri="{FF2B5EF4-FFF2-40B4-BE49-F238E27FC236}">
                  <a16:creationId xmlns:a16="http://schemas.microsoft.com/office/drawing/2014/main" id="{A2DE3937-C282-4D80-9CFD-255A7F67C4C9}"/>
                </a:ext>
              </a:extLst>
            </p:cNvPr>
            <p:cNvSpPr>
              <a:spLocks noChangeShapeType="1"/>
            </p:cNvSpPr>
            <p:nvPr/>
          </p:nvSpPr>
          <p:spPr bwMode="auto">
            <a:xfrm>
              <a:off x="1454150" y="2832100"/>
              <a:ext cx="2317750" cy="630238"/>
            </a:xfrm>
            <a:prstGeom prst="line">
              <a:avLst/>
            </a:prstGeom>
            <a:noFill/>
            <a:ln w="28575">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6" name="Group 355">
            <a:extLst>
              <a:ext uri="{FF2B5EF4-FFF2-40B4-BE49-F238E27FC236}">
                <a16:creationId xmlns:a16="http://schemas.microsoft.com/office/drawing/2014/main" id="{C146F8B7-90D3-4A7D-9BEB-4B67C7401CFB}"/>
              </a:ext>
            </a:extLst>
          </p:cNvPr>
          <p:cNvGrpSpPr>
            <a:grpSpLocks/>
          </p:cNvGrpSpPr>
          <p:nvPr/>
        </p:nvGrpSpPr>
        <p:grpSpPr bwMode="auto">
          <a:xfrm>
            <a:off x="3168650" y="1785938"/>
            <a:ext cx="5149850" cy="2881312"/>
            <a:chOff x="1644650" y="1785938"/>
            <a:chExt cx="5149850" cy="2881312"/>
          </a:xfrm>
        </p:grpSpPr>
        <p:sp>
          <p:nvSpPr>
            <p:cNvPr id="15371" name="Rectangle 6">
              <a:extLst>
                <a:ext uri="{FF2B5EF4-FFF2-40B4-BE49-F238E27FC236}">
                  <a16:creationId xmlns:a16="http://schemas.microsoft.com/office/drawing/2014/main" id="{EC027DF4-EA93-4762-B238-993D0C68F73F}"/>
                </a:ext>
              </a:extLst>
            </p:cNvPr>
            <p:cNvSpPr>
              <a:spLocks noChangeArrowheads="1"/>
            </p:cNvSpPr>
            <p:nvPr/>
          </p:nvSpPr>
          <p:spPr bwMode="auto">
            <a:xfrm>
              <a:off x="2952750" y="2274888"/>
              <a:ext cx="79375" cy="234315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372" name="Freeform 8">
              <a:extLst>
                <a:ext uri="{FF2B5EF4-FFF2-40B4-BE49-F238E27FC236}">
                  <a16:creationId xmlns:a16="http://schemas.microsoft.com/office/drawing/2014/main" id="{41395E24-0FEF-47EA-B5BD-8A3E4CFA9793}"/>
                </a:ext>
              </a:extLst>
            </p:cNvPr>
            <p:cNvSpPr>
              <a:spLocks/>
            </p:cNvSpPr>
            <p:nvPr/>
          </p:nvSpPr>
          <p:spPr bwMode="auto">
            <a:xfrm>
              <a:off x="2936875" y="2254250"/>
              <a:ext cx="723900" cy="615950"/>
            </a:xfrm>
            <a:custGeom>
              <a:avLst/>
              <a:gdLst>
                <a:gd name="T0" fmla="*/ 0 w 456"/>
                <a:gd name="T1" fmla="*/ 2147483646 h 388"/>
                <a:gd name="T2" fmla="*/ 2147483646 w 456"/>
                <a:gd name="T3" fmla="*/ 0 h 388"/>
                <a:gd name="T4" fmla="*/ 2147483646 w 456"/>
                <a:gd name="T5" fmla="*/ 2147483646 h 388"/>
                <a:gd name="T6" fmla="*/ 2147483646 w 456"/>
                <a:gd name="T7" fmla="*/ 2147483646 h 388"/>
                <a:gd name="T8" fmla="*/ 2147483646 w 456"/>
                <a:gd name="T9" fmla="*/ 2147483646 h 388"/>
                <a:gd name="T10" fmla="*/ 0 w 456"/>
                <a:gd name="T11" fmla="*/ 2147483646 h 388"/>
                <a:gd name="T12" fmla="*/ 0 60000 65536"/>
                <a:gd name="T13" fmla="*/ 0 60000 65536"/>
                <a:gd name="T14" fmla="*/ 0 60000 65536"/>
                <a:gd name="T15" fmla="*/ 0 60000 65536"/>
                <a:gd name="T16" fmla="*/ 0 60000 65536"/>
                <a:gd name="T17" fmla="*/ 0 60000 65536"/>
                <a:gd name="T18" fmla="*/ 0 w 456"/>
                <a:gd name="T19" fmla="*/ 0 h 388"/>
                <a:gd name="T20" fmla="*/ 456 w 456"/>
                <a:gd name="T21" fmla="*/ 388 h 388"/>
              </a:gdLst>
              <a:ahLst/>
              <a:cxnLst>
                <a:cxn ang="T12">
                  <a:pos x="T0" y="T1"/>
                </a:cxn>
                <a:cxn ang="T13">
                  <a:pos x="T2" y="T3"/>
                </a:cxn>
                <a:cxn ang="T14">
                  <a:pos x="T4" y="T5"/>
                </a:cxn>
                <a:cxn ang="T15">
                  <a:pos x="T6" y="T7"/>
                </a:cxn>
                <a:cxn ang="T16">
                  <a:pos x="T8" y="T9"/>
                </a:cxn>
                <a:cxn ang="T17">
                  <a:pos x="T10" y="T11"/>
                </a:cxn>
              </a:cxnLst>
              <a:rect l="T18" t="T19" r="T20" b="T21"/>
              <a:pathLst>
                <a:path w="456" h="388">
                  <a:moveTo>
                    <a:pt x="0" y="2"/>
                  </a:moveTo>
                  <a:lnTo>
                    <a:pt x="438" y="0"/>
                  </a:lnTo>
                  <a:lnTo>
                    <a:pt x="456" y="388"/>
                  </a:lnTo>
                  <a:lnTo>
                    <a:pt x="220" y="338"/>
                  </a:lnTo>
                  <a:lnTo>
                    <a:pt x="25" y="293"/>
                  </a:lnTo>
                  <a:lnTo>
                    <a:pt x="0" y="2"/>
                  </a:ln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15373" name="Freeform 9">
              <a:extLst>
                <a:ext uri="{FF2B5EF4-FFF2-40B4-BE49-F238E27FC236}">
                  <a16:creationId xmlns:a16="http://schemas.microsoft.com/office/drawing/2014/main" id="{2CDAE863-EBAD-4F2F-AF27-93B13E131AD8}"/>
                </a:ext>
              </a:extLst>
            </p:cNvPr>
            <p:cNvSpPr>
              <a:spLocks/>
            </p:cNvSpPr>
            <p:nvPr/>
          </p:nvSpPr>
          <p:spPr bwMode="auto">
            <a:xfrm>
              <a:off x="1673225" y="2260600"/>
              <a:ext cx="5121275" cy="2355850"/>
            </a:xfrm>
            <a:custGeom>
              <a:avLst/>
              <a:gdLst>
                <a:gd name="T0" fmla="*/ 2147483646 w 3226"/>
                <a:gd name="T1" fmla="*/ 0 h 1484"/>
                <a:gd name="T2" fmla="*/ 2147483646 w 3226"/>
                <a:gd name="T3" fmla="*/ 2147483646 h 1484"/>
                <a:gd name="T4" fmla="*/ 2147483646 w 3226"/>
                <a:gd name="T5" fmla="*/ 2147483646 h 1484"/>
                <a:gd name="T6" fmla="*/ 0 w 3226"/>
                <a:gd name="T7" fmla="*/ 2147483646 h 1484"/>
                <a:gd name="T8" fmla="*/ 2147483646 w 3226"/>
                <a:gd name="T9" fmla="*/ 2147483646 h 1484"/>
                <a:gd name="T10" fmla="*/ 2147483646 w 3226"/>
                <a:gd name="T11" fmla="*/ 2147483646 h 1484"/>
                <a:gd name="T12" fmla="*/ 2147483646 w 3226"/>
                <a:gd name="T13" fmla="*/ 2147483646 h 1484"/>
                <a:gd name="T14" fmla="*/ 2147483646 w 3226"/>
                <a:gd name="T15" fmla="*/ 2147483646 h 1484"/>
                <a:gd name="T16" fmla="*/ 2147483646 w 3226"/>
                <a:gd name="T17" fmla="*/ 2147483646 h 1484"/>
                <a:gd name="T18" fmla="*/ 2147483646 w 3226"/>
                <a:gd name="T19" fmla="*/ 2147483646 h 1484"/>
                <a:gd name="T20" fmla="*/ 2147483646 w 3226"/>
                <a:gd name="T21" fmla="*/ 2147483646 h 1484"/>
                <a:gd name="T22" fmla="*/ 2147483646 w 3226"/>
                <a:gd name="T23" fmla="*/ 2147483646 h 1484"/>
                <a:gd name="T24" fmla="*/ 2147483646 w 3226"/>
                <a:gd name="T25" fmla="*/ 2147483646 h 1484"/>
                <a:gd name="T26" fmla="*/ 2147483646 w 3226"/>
                <a:gd name="T27" fmla="*/ 2147483646 h 1484"/>
                <a:gd name="T28" fmla="*/ 2147483646 w 3226"/>
                <a:gd name="T29" fmla="*/ 2147483646 h 1484"/>
                <a:gd name="T30" fmla="*/ 2147483646 w 3226"/>
                <a:gd name="T31" fmla="*/ 2147483646 h 1484"/>
                <a:gd name="T32" fmla="*/ 2147483646 w 3226"/>
                <a:gd name="T33" fmla="*/ 2147483646 h 1484"/>
                <a:gd name="T34" fmla="*/ 2147483646 w 3226"/>
                <a:gd name="T35" fmla="*/ 2147483646 h 1484"/>
                <a:gd name="T36" fmla="*/ 2147483646 w 3226"/>
                <a:gd name="T37" fmla="*/ 2147483646 h 1484"/>
                <a:gd name="T38" fmla="*/ 2147483646 w 3226"/>
                <a:gd name="T39" fmla="*/ 2147483646 h 1484"/>
                <a:gd name="T40" fmla="*/ 2147483646 w 3226"/>
                <a:gd name="T41" fmla="*/ 2147483646 h 1484"/>
                <a:gd name="T42" fmla="*/ 2147483646 w 3226"/>
                <a:gd name="T43" fmla="*/ 0 h 14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26"/>
                <a:gd name="T67" fmla="*/ 0 h 1484"/>
                <a:gd name="T68" fmla="*/ 3226 w 3226"/>
                <a:gd name="T69" fmla="*/ 1484 h 14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26" h="1484">
                  <a:moveTo>
                    <a:pt x="802" y="0"/>
                  </a:moveTo>
                  <a:lnTo>
                    <a:pt x="440" y="90"/>
                  </a:lnTo>
                  <a:lnTo>
                    <a:pt x="164" y="292"/>
                  </a:lnTo>
                  <a:lnTo>
                    <a:pt x="0" y="580"/>
                  </a:lnTo>
                  <a:lnTo>
                    <a:pt x="12" y="932"/>
                  </a:lnTo>
                  <a:lnTo>
                    <a:pt x="188" y="1226"/>
                  </a:lnTo>
                  <a:lnTo>
                    <a:pt x="462" y="1402"/>
                  </a:lnTo>
                  <a:lnTo>
                    <a:pt x="802" y="1484"/>
                  </a:lnTo>
                  <a:lnTo>
                    <a:pt x="3226" y="1484"/>
                  </a:lnTo>
                  <a:lnTo>
                    <a:pt x="3226" y="996"/>
                  </a:lnTo>
                  <a:lnTo>
                    <a:pt x="2218" y="996"/>
                  </a:lnTo>
                  <a:lnTo>
                    <a:pt x="1715" y="892"/>
                  </a:lnTo>
                  <a:lnTo>
                    <a:pt x="1379" y="991"/>
                  </a:lnTo>
                  <a:lnTo>
                    <a:pt x="846" y="1210"/>
                  </a:lnTo>
                  <a:lnTo>
                    <a:pt x="600" y="1176"/>
                  </a:lnTo>
                  <a:lnTo>
                    <a:pt x="396" y="1056"/>
                  </a:lnTo>
                  <a:lnTo>
                    <a:pt x="280" y="864"/>
                  </a:lnTo>
                  <a:lnTo>
                    <a:pt x="227" y="682"/>
                  </a:lnTo>
                  <a:lnTo>
                    <a:pt x="329" y="565"/>
                  </a:lnTo>
                  <a:lnTo>
                    <a:pt x="512" y="385"/>
                  </a:lnTo>
                  <a:lnTo>
                    <a:pt x="818" y="289"/>
                  </a:lnTo>
                  <a:lnTo>
                    <a:pt x="802" y="0"/>
                  </a:ln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15374" name="Freeform 12">
              <a:extLst>
                <a:ext uri="{FF2B5EF4-FFF2-40B4-BE49-F238E27FC236}">
                  <a16:creationId xmlns:a16="http://schemas.microsoft.com/office/drawing/2014/main" id="{F9C3F141-8A19-4DEA-A7BC-8F83EE224EA4}"/>
                </a:ext>
              </a:extLst>
            </p:cNvPr>
            <p:cNvSpPr>
              <a:spLocks/>
            </p:cNvSpPr>
            <p:nvPr/>
          </p:nvSpPr>
          <p:spPr bwMode="auto">
            <a:xfrm>
              <a:off x="3548063" y="2255838"/>
              <a:ext cx="833437" cy="754062"/>
            </a:xfrm>
            <a:custGeom>
              <a:avLst/>
              <a:gdLst>
                <a:gd name="T0" fmla="*/ 2147483646 w 525"/>
                <a:gd name="T1" fmla="*/ 0 h 475"/>
                <a:gd name="T2" fmla="*/ 2147483646 w 525"/>
                <a:gd name="T3" fmla="*/ 0 h 475"/>
                <a:gd name="T4" fmla="*/ 2147483646 w 525"/>
                <a:gd name="T5" fmla="*/ 2147483646 h 475"/>
                <a:gd name="T6" fmla="*/ 0 w 525"/>
                <a:gd name="T7" fmla="*/ 2147483646 h 475"/>
                <a:gd name="T8" fmla="*/ 2147483646 w 525"/>
                <a:gd name="T9" fmla="*/ 0 h 475"/>
                <a:gd name="T10" fmla="*/ 0 60000 65536"/>
                <a:gd name="T11" fmla="*/ 0 60000 65536"/>
                <a:gd name="T12" fmla="*/ 0 60000 65536"/>
                <a:gd name="T13" fmla="*/ 0 60000 65536"/>
                <a:gd name="T14" fmla="*/ 0 60000 65536"/>
                <a:gd name="T15" fmla="*/ 0 w 525"/>
                <a:gd name="T16" fmla="*/ 0 h 475"/>
                <a:gd name="T17" fmla="*/ 525 w 525"/>
                <a:gd name="T18" fmla="*/ 475 h 475"/>
              </a:gdLst>
              <a:ahLst/>
              <a:cxnLst>
                <a:cxn ang="T10">
                  <a:pos x="T0" y="T1"/>
                </a:cxn>
                <a:cxn ang="T11">
                  <a:pos x="T2" y="T3"/>
                </a:cxn>
                <a:cxn ang="T12">
                  <a:pos x="T4" y="T5"/>
                </a:cxn>
                <a:cxn ang="T13">
                  <a:pos x="T6" y="T7"/>
                </a:cxn>
                <a:cxn ang="T14">
                  <a:pos x="T8" y="T9"/>
                </a:cxn>
              </a:cxnLst>
              <a:rect l="T15" t="T16" r="T17" b="T18"/>
              <a:pathLst>
                <a:path w="525" h="475">
                  <a:moveTo>
                    <a:pt x="52" y="0"/>
                  </a:moveTo>
                  <a:lnTo>
                    <a:pt x="525" y="0"/>
                  </a:lnTo>
                  <a:lnTo>
                    <a:pt x="523" y="475"/>
                  </a:lnTo>
                  <a:lnTo>
                    <a:pt x="0" y="349"/>
                  </a:lnTo>
                  <a:lnTo>
                    <a:pt x="52" y="0"/>
                  </a:ln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15375" name="Freeform 14">
              <a:extLst>
                <a:ext uri="{FF2B5EF4-FFF2-40B4-BE49-F238E27FC236}">
                  <a16:creationId xmlns:a16="http://schemas.microsoft.com/office/drawing/2014/main" id="{98A6135B-BA84-4019-BBA4-C20398684C80}"/>
                </a:ext>
              </a:extLst>
            </p:cNvPr>
            <p:cNvSpPr>
              <a:spLocks/>
            </p:cNvSpPr>
            <p:nvPr/>
          </p:nvSpPr>
          <p:spPr bwMode="auto">
            <a:xfrm>
              <a:off x="2019300" y="2705100"/>
              <a:ext cx="2371725" cy="1485900"/>
            </a:xfrm>
            <a:custGeom>
              <a:avLst/>
              <a:gdLst>
                <a:gd name="T0" fmla="*/ 2147483646 w 1494"/>
                <a:gd name="T1" fmla="*/ 2147483646 h 936"/>
                <a:gd name="T2" fmla="*/ 2147483646 w 1494"/>
                <a:gd name="T3" fmla="*/ 0 h 936"/>
                <a:gd name="T4" fmla="*/ 2147483646 w 1494"/>
                <a:gd name="T5" fmla="*/ 2147483646 h 936"/>
                <a:gd name="T6" fmla="*/ 2147483646 w 1494"/>
                <a:gd name="T7" fmla="*/ 2147483646 h 936"/>
                <a:gd name="T8" fmla="*/ 2147483646 w 1494"/>
                <a:gd name="T9" fmla="*/ 2147483646 h 936"/>
                <a:gd name="T10" fmla="*/ 2147483646 w 1494"/>
                <a:gd name="T11" fmla="*/ 2147483646 h 936"/>
                <a:gd name="T12" fmla="*/ 2147483646 w 1494"/>
                <a:gd name="T13" fmla="*/ 2147483646 h 936"/>
                <a:gd name="T14" fmla="*/ 2147483646 w 1494"/>
                <a:gd name="T15" fmla="*/ 2147483646 h 936"/>
                <a:gd name="T16" fmla="*/ 2147483646 w 1494"/>
                <a:gd name="T17" fmla="*/ 2147483646 h 936"/>
                <a:gd name="T18" fmla="*/ 2147483646 w 1494"/>
                <a:gd name="T19" fmla="*/ 2147483646 h 936"/>
                <a:gd name="T20" fmla="*/ 0 w 1494"/>
                <a:gd name="T21" fmla="*/ 2147483646 h 936"/>
                <a:gd name="T22" fmla="*/ 2147483646 w 1494"/>
                <a:gd name="T23" fmla="*/ 2147483646 h 936"/>
                <a:gd name="T24" fmla="*/ 2147483646 w 1494"/>
                <a:gd name="T25" fmla="*/ 2147483646 h 9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4"/>
                <a:gd name="T40" fmla="*/ 0 h 936"/>
                <a:gd name="T41" fmla="*/ 1494 w 1494"/>
                <a:gd name="T42" fmla="*/ 936 h 9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4" h="936">
                  <a:moveTo>
                    <a:pt x="285" y="111"/>
                  </a:moveTo>
                  <a:lnTo>
                    <a:pt x="609" y="0"/>
                  </a:lnTo>
                  <a:lnTo>
                    <a:pt x="957" y="54"/>
                  </a:lnTo>
                  <a:lnTo>
                    <a:pt x="1146" y="360"/>
                  </a:lnTo>
                  <a:lnTo>
                    <a:pt x="1494" y="612"/>
                  </a:lnTo>
                  <a:lnTo>
                    <a:pt x="1164" y="711"/>
                  </a:lnTo>
                  <a:lnTo>
                    <a:pt x="813" y="933"/>
                  </a:lnTo>
                  <a:lnTo>
                    <a:pt x="483" y="936"/>
                  </a:lnTo>
                  <a:lnTo>
                    <a:pt x="207" y="810"/>
                  </a:lnTo>
                  <a:lnTo>
                    <a:pt x="63" y="567"/>
                  </a:lnTo>
                  <a:lnTo>
                    <a:pt x="0" y="393"/>
                  </a:lnTo>
                  <a:lnTo>
                    <a:pt x="120" y="282"/>
                  </a:lnTo>
                  <a:lnTo>
                    <a:pt x="285" y="111"/>
                  </a:lnTo>
                  <a:close/>
                </a:path>
              </a:pathLst>
            </a:custGeom>
            <a:solidFill>
              <a:srgbClr val="CCCC00"/>
            </a:solidFill>
            <a:ln w="38100">
              <a:solidFill>
                <a:srgbClr val="FF0000"/>
              </a:solidFill>
              <a:round/>
              <a:headEnd type="none" w="lg" len="lg"/>
              <a:tailEnd type="none" w="lg" len="lg"/>
            </a:ln>
          </p:spPr>
          <p:txBody>
            <a:bodyPr wrap="none" anchor="ctr"/>
            <a:lstStyle/>
            <a:p>
              <a:endParaRPr lang="en-US"/>
            </a:p>
          </p:txBody>
        </p:sp>
        <p:sp>
          <p:nvSpPr>
            <p:cNvPr id="15376" name="Line 15">
              <a:extLst>
                <a:ext uri="{FF2B5EF4-FFF2-40B4-BE49-F238E27FC236}">
                  <a16:creationId xmlns:a16="http://schemas.microsoft.com/office/drawing/2014/main" id="{C8E9E224-35B8-45E1-ADF8-43AD848041AD}"/>
                </a:ext>
              </a:extLst>
            </p:cNvPr>
            <p:cNvSpPr>
              <a:spLocks noChangeShapeType="1"/>
            </p:cNvSpPr>
            <p:nvPr/>
          </p:nvSpPr>
          <p:spPr bwMode="auto">
            <a:xfrm>
              <a:off x="2933700" y="4622800"/>
              <a:ext cx="7048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77" name="Line 16">
              <a:extLst>
                <a:ext uri="{FF2B5EF4-FFF2-40B4-BE49-F238E27FC236}">
                  <a16:creationId xmlns:a16="http://schemas.microsoft.com/office/drawing/2014/main" id="{47FBFC45-D6C6-45EC-92E1-AD0CEC181619}"/>
                </a:ext>
              </a:extLst>
            </p:cNvPr>
            <p:cNvSpPr>
              <a:spLocks noChangeShapeType="1"/>
            </p:cNvSpPr>
            <p:nvPr/>
          </p:nvSpPr>
          <p:spPr bwMode="auto">
            <a:xfrm>
              <a:off x="3638550" y="4622800"/>
              <a:ext cx="7493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78" name="Line 17">
              <a:extLst>
                <a:ext uri="{FF2B5EF4-FFF2-40B4-BE49-F238E27FC236}">
                  <a16:creationId xmlns:a16="http://schemas.microsoft.com/office/drawing/2014/main" id="{58885114-773C-4458-A3CD-44A953AD85E9}"/>
                </a:ext>
              </a:extLst>
            </p:cNvPr>
            <p:cNvSpPr>
              <a:spLocks noChangeShapeType="1"/>
            </p:cNvSpPr>
            <p:nvPr/>
          </p:nvSpPr>
          <p:spPr bwMode="auto">
            <a:xfrm>
              <a:off x="4387850" y="4622800"/>
              <a:ext cx="787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79" name="Line 20">
              <a:extLst>
                <a:ext uri="{FF2B5EF4-FFF2-40B4-BE49-F238E27FC236}">
                  <a16:creationId xmlns:a16="http://schemas.microsoft.com/office/drawing/2014/main" id="{77654876-5C4F-4801-B36A-E03A58371C48}"/>
                </a:ext>
              </a:extLst>
            </p:cNvPr>
            <p:cNvSpPr>
              <a:spLocks noChangeShapeType="1"/>
            </p:cNvSpPr>
            <p:nvPr/>
          </p:nvSpPr>
          <p:spPr bwMode="auto">
            <a:xfrm>
              <a:off x="2317750" y="4451350"/>
              <a:ext cx="635000" cy="177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80" name="Oval 33">
              <a:extLst>
                <a:ext uri="{FF2B5EF4-FFF2-40B4-BE49-F238E27FC236}">
                  <a16:creationId xmlns:a16="http://schemas.microsoft.com/office/drawing/2014/main" id="{963B7540-3666-4BDD-AE27-643100A10D97}"/>
                </a:ext>
              </a:extLst>
            </p:cNvPr>
            <p:cNvSpPr>
              <a:spLocks noChangeArrowheads="1"/>
            </p:cNvSpPr>
            <p:nvPr/>
          </p:nvSpPr>
          <p:spPr bwMode="auto">
            <a:xfrm>
              <a:off x="4337050" y="22098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381" name="Oval 34">
              <a:extLst>
                <a:ext uri="{FF2B5EF4-FFF2-40B4-BE49-F238E27FC236}">
                  <a16:creationId xmlns:a16="http://schemas.microsoft.com/office/drawing/2014/main" id="{EF99DF91-58F7-43F0-A51F-7BFC65AB2695}"/>
                </a:ext>
              </a:extLst>
            </p:cNvPr>
            <p:cNvSpPr>
              <a:spLocks noChangeArrowheads="1"/>
            </p:cNvSpPr>
            <p:nvPr/>
          </p:nvSpPr>
          <p:spPr bwMode="auto">
            <a:xfrm>
              <a:off x="4333875" y="296862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382" name="Oval 35">
              <a:extLst>
                <a:ext uri="{FF2B5EF4-FFF2-40B4-BE49-F238E27FC236}">
                  <a16:creationId xmlns:a16="http://schemas.microsoft.com/office/drawing/2014/main" id="{D9E44FB3-DDEC-43A1-B3A8-DB51EB3B7B0F}"/>
                </a:ext>
              </a:extLst>
            </p:cNvPr>
            <p:cNvSpPr>
              <a:spLocks noChangeArrowheads="1"/>
            </p:cNvSpPr>
            <p:nvPr/>
          </p:nvSpPr>
          <p:spPr bwMode="auto">
            <a:xfrm>
              <a:off x="2901950" y="22225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383" name="Oval 36">
              <a:extLst>
                <a:ext uri="{FF2B5EF4-FFF2-40B4-BE49-F238E27FC236}">
                  <a16:creationId xmlns:a16="http://schemas.microsoft.com/office/drawing/2014/main" id="{94A9308B-E96C-428B-8860-7B19C7FB29AE}"/>
                </a:ext>
              </a:extLst>
            </p:cNvPr>
            <p:cNvSpPr>
              <a:spLocks noChangeArrowheads="1"/>
            </p:cNvSpPr>
            <p:nvPr/>
          </p:nvSpPr>
          <p:spPr bwMode="auto">
            <a:xfrm>
              <a:off x="3502025" y="2763838"/>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384" name="Oval 37">
              <a:extLst>
                <a:ext uri="{FF2B5EF4-FFF2-40B4-BE49-F238E27FC236}">
                  <a16:creationId xmlns:a16="http://schemas.microsoft.com/office/drawing/2014/main" id="{499954E5-1A22-450C-8FC8-6ED264BD5DF4}"/>
                </a:ext>
              </a:extLst>
            </p:cNvPr>
            <p:cNvSpPr>
              <a:spLocks noChangeArrowheads="1"/>
            </p:cNvSpPr>
            <p:nvPr/>
          </p:nvSpPr>
          <p:spPr bwMode="auto">
            <a:xfrm>
              <a:off x="3587750" y="22161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385" name="Line 39">
              <a:extLst>
                <a:ext uri="{FF2B5EF4-FFF2-40B4-BE49-F238E27FC236}">
                  <a16:creationId xmlns:a16="http://schemas.microsoft.com/office/drawing/2014/main" id="{B585DCC5-1AEC-4F6A-871F-78C80A797E4E}"/>
                </a:ext>
              </a:extLst>
            </p:cNvPr>
            <p:cNvSpPr>
              <a:spLocks noChangeShapeType="1"/>
            </p:cNvSpPr>
            <p:nvPr/>
          </p:nvSpPr>
          <p:spPr bwMode="auto">
            <a:xfrm>
              <a:off x="5187950" y="3841750"/>
              <a:ext cx="0" cy="787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86" name="Freeform 40">
              <a:extLst>
                <a:ext uri="{FF2B5EF4-FFF2-40B4-BE49-F238E27FC236}">
                  <a16:creationId xmlns:a16="http://schemas.microsoft.com/office/drawing/2014/main" id="{3BF28F9F-5097-40B4-97F9-0BAB81789825}"/>
                </a:ext>
              </a:extLst>
            </p:cNvPr>
            <p:cNvSpPr>
              <a:spLocks/>
            </p:cNvSpPr>
            <p:nvPr/>
          </p:nvSpPr>
          <p:spPr bwMode="auto">
            <a:xfrm>
              <a:off x="4376738" y="3671888"/>
              <a:ext cx="4762" cy="957262"/>
            </a:xfrm>
            <a:custGeom>
              <a:avLst/>
              <a:gdLst>
                <a:gd name="T0" fmla="*/ 0 w 3"/>
                <a:gd name="T1" fmla="*/ 0 h 603"/>
                <a:gd name="T2" fmla="*/ 2147483646 w 3"/>
                <a:gd name="T3" fmla="*/ 2147483646 h 603"/>
                <a:gd name="T4" fmla="*/ 2147483646 w 3"/>
                <a:gd name="T5" fmla="*/ 2147483646 h 603"/>
                <a:gd name="T6" fmla="*/ 0 60000 65536"/>
                <a:gd name="T7" fmla="*/ 0 60000 65536"/>
                <a:gd name="T8" fmla="*/ 0 60000 65536"/>
                <a:gd name="T9" fmla="*/ 0 w 3"/>
                <a:gd name="T10" fmla="*/ 0 h 603"/>
                <a:gd name="T11" fmla="*/ 3 w 3"/>
                <a:gd name="T12" fmla="*/ 603 h 603"/>
              </a:gdLst>
              <a:ahLst/>
              <a:cxnLst>
                <a:cxn ang="T6">
                  <a:pos x="T0" y="T1"/>
                </a:cxn>
                <a:cxn ang="T7">
                  <a:pos x="T2" y="T3"/>
                </a:cxn>
                <a:cxn ang="T8">
                  <a:pos x="T4" y="T5"/>
                </a:cxn>
              </a:cxnLst>
              <a:rect l="T9" t="T10" r="T11" b="T12"/>
              <a:pathLst>
                <a:path w="3" h="603">
                  <a:moveTo>
                    <a:pt x="0" y="0"/>
                  </a:moveTo>
                  <a:lnTo>
                    <a:pt x="3" y="72"/>
                  </a:lnTo>
                  <a:lnTo>
                    <a:pt x="3" y="603"/>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87" name="Freeform 41">
              <a:extLst>
                <a:ext uri="{FF2B5EF4-FFF2-40B4-BE49-F238E27FC236}">
                  <a16:creationId xmlns:a16="http://schemas.microsoft.com/office/drawing/2014/main" id="{F19DB506-86D0-4EE5-B063-784151109AB3}"/>
                </a:ext>
              </a:extLst>
            </p:cNvPr>
            <p:cNvSpPr>
              <a:spLocks/>
            </p:cNvSpPr>
            <p:nvPr/>
          </p:nvSpPr>
          <p:spPr bwMode="auto">
            <a:xfrm>
              <a:off x="3632200" y="3829050"/>
              <a:ext cx="239713" cy="793750"/>
            </a:xfrm>
            <a:custGeom>
              <a:avLst/>
              <a:gdLst>
                <a:gd name="T0" fmla="*/ 2147483646 w 151"/>
                <a:gd name="T1" fmla="*/ 0 h 500"/>
                <a:gd name="T2" fmla="*/ 0 w 151"/>
                <a:gd name="T3" fmla="*/ 2147483646 h 500"/>
                <a:gd name="T4" fmla="*/ 0 60000 65536"/>
                <a:gd name="T5" fmla="*/ 0 60000 65536"/>
                <a:gd name="T6" fmla="*/ 0 w 151"/>
                <a:gd name="T7" fmla="*/ 0 h 500"/>
                <a:gd name="T8" fmla="*/ 151 w 151"/>
                <a:gd name="T9" fmla="*/ 500 h 500"/>
              </a:gdLst>
              <a:ahLst/>
              <a:cxnLst>
                <a:cxn ang="T4">
                  <a:pos x="T0" y="T1"/>
                </a:cxn>
                <a:cxn ang="T5">
                  <a:pos x="T2" y="T3"/>
                </a:cxn>
              </a:cxnLst>
              <a:rect l="T6" t="T7" r="T8" b="T9"/>
              <a:pathLst>
                <a:path w="151" h="500">
                  <a:moveTo>
                    <a:pt x="151" y="0"/>
                  </a:moveTo>
                  <a:lnTo>
                    <a:pt x="0" y="500"/>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88" name="Freeform 42">
              <a:extLst>
                <a:ext uri="{FF2B5EF4-FFF2-40B4-BE49-F238E27FC236}">
                  <a16:creationId xmlns:a16="http://schemas.microsoft.com/office/drawing/2014/main" id="{DBA26443-A15E-4489-AD45-BA9359D714D4}"/>
                </a:ext>
              </a:extLst>
            </p:cNvPr>
            <p:cNvSpPr>
              <a:spLocks/>
            </p:cNvSpPr>
            <p:nvPr/>
          </p:nvSpPr>
          <p:spPr bwMode="auto">
            <a:xfrm>
              <a:off x="2940050" y="4171950"/>
              <a:ext cx="384175" cy="444500"/>
            </a:xfrm>
            <a:custGeom>
              <a:avLst/>
              <a:gdLst>
                <a:gd name="T0" fmla="*/ 2147483646 w 242"/>
                <a:gd name="T1" fmla="*/ 0 h 280"/>
                <a:gd name="T2" fmla="*/ 0 w 242"/>
                <a:gd name="T3" fmla="*/ 2147483646 h 280"/>
                <a:gd name="T4" fmla="*/ 0 60000 65536"/>
                <a:gd name="T5" fmla="*/ 0 60000 65536"/>
                <a:gd name="T6" fmla="*/ 0 w 242"/>
                <a:gd name="T7" fmla="*/ 0 h 280"/>
                <a:gd name="T8" fmla="*/ 242 w 242"/>
                <a:gd name="T9" fmla="*/ 280 h 280"/>
              </a:gdLst>
              <a:ahLst/>
              <a:cxnLst>
                <a:cxn ang="T4">
                  <a:pos x="T0" y="T1"/>
                </a:cxn>
                <a:cxn ang="T5">
                  <a:pos x="T2" y="T3"/>
                </a:cxn>
              </a:cxnLst>
              <a:rect l="T6" t="T7" r="T8" b="T9"/>
              <a:pathLst>
                <a:path w="242" h="280">
                  <a:moveTo>
                    <a:pt x="242" y="0"/>
                  </a:moveTo>
                  <a:lnTo>
                    <a:pt x="0" y="280"/>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89" name="Freeform 43">
              <a:extLst>
                <a:ext uri="{FF2B5EF4-FFF2-40B4-BE49-F238E27FC236}">
                  <a16:creationId xmlns:a16="http://schemas.microsoft.com/office/drawing/2014/main" id="{9288873F-D792-4AB5-9427-BDC8E58DE5FC}"/>
                </a:ext>
              </a:extLst>
            </p:cNvPr>
            <p:cNvSpPr>
              <a:spLocks/>
            </p:cNvSpPr>
            <p:nvPr/>
          </p:nvSpPr>
          <p:spPr bwMode="auto">
            <a:xfrm>
              <a:off x="2406650" y="4191000"/>
              <a:ext cx="393700" cy="295275"/>
            </a:xfrm>
            <a:custGeom>
              <a:avLst/>
              <a:gdLst>
                <a:gd name="T0" fmla="*/ 2147483646 w 248"/>
                <a:gd name="T1" fmla="*/ 0 h 186"/>
                <a:gd name="T2" fmla="*/ 0 w 248"/>
                <a:gd name="T3" fmla="*/ 2147483646 h 186"/>
                <a:gd name="T4" fmla="*/ 0 60000 65536"/>
                <a:gd name="T5" fmla="*/ 0 60000 65536"/>
                <a:gd name="T6" fmla="*/ 0 w 248"/>
                <a:gd name="T7" fmla="*/ 0 h 186"/>
                <a:gd name="T8" fmla="*/ 248 w 248"/>
                <a:gd name="T9" fmla="*/ 186 h 186"/>
              </a:gdLst>
              <a:ahLst/>
              <a:cxnLst>
                <a:cxn ang="T4">
                  <a:pos x="T0" y="T1"/>
                </a:cxn>
                <a:cxn ang="T5">
                  <a:pos x="T2" y="T3"/>
                </a:cxn>
              </a:cxnLst>
              <a:rect l="T6" t="T7" r="T8" b="T9"/>
              <a:pathLst>
                <a:path w="248" h="186">
                  <a:moveTo>
                    <a:pt x="248" y="0"/>
                  </a:moveTo>
                  <a:lnTo>
                    <a:pt x="0" y="186"/>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90" name="Freeform 44">
              <a:extLst>
                <a:ext uri="{FF2B5EF4-FFF2-40B4-BE49-F238E27FC236}">
                  <a16:creationId xmlns:a16="http://schemas.microsoft.com/office/drawing/2014/main" id="{AF7AE086-FA3D-47BC-9D0E-B988CB09EDCC}"/>
                </a:ext>
              </a:extLst>
            </p:cNvPr>
            <p:cNvSpPr>
              <a:spLocks/>
            </p:cNvSpPr>
            <p:nvPr/>
          </p:nvSpPr>
          <p:spPr bwMode="auto">
            <a:xfrm>
              <a:off x="1971675" y="3990975"/>
              <a:ext cx="381000" cy="203200"/>
            </a:xfrm>
            <a:custGeom>
              <a:avLst/>
              <a:gdLst>
                <a:gd name="T0" fmla="*/ 2147483646 w 240"/>
                <a:gd name="T1" fmla="*/ 0 h 128"/>
                <a:gd name="T2" fmla="*/ 0 w 240"/>
                <a:gd name="T3" fmla="*/ 2147483646 h 128"/>
                <a:gd name="T4" fmla="*/ 0 60000 65536"/>
                <a:gd name="T5" fmla="*/ 0 60000 65536"/>
                <a:gd name="T6" fmla="*/ 0 w 240"/>
                <a:gd name="T7" fmla="*/ 0 h 128"/>
                <a:gd name="T8" fmla="*/ 240 w 240"/>
                <a:gd name="T9" fmla="*/ 128 h 128"/>
              </a:gdLst>
              <a:ahLst/>
              <a:cxnLst>
                <a:cxn ang="T4">
                  <a:pos x="T0" y="T1"/>
                </a:cxn>
                <a:cxn ang="T5">
                  <a:pos x="T2" y="T3"/>
                </a:cxn>
              </a:cxnLst>
              <a:rect l="T6" t="T7" r="T8" b="T9"/>
              <a:pathLst>
                <a:path w="240" h="128">
                  <a:moveTo>
                    <a:pt x="240" y="0"/>
                  </a:moveTo>
                  <a:lnTo>
                    <a:pt x="0" y="128"/>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91" name="Freeform 45">
              <a:extLst>
                <a:ext uri="{FF2B5EF4-FFF2-40B4-BE49-F238E27FC236}">
                  <a16:creationId xmlns:a16="http://schemas.microsoft.com/office/drawing/2014/main" id="{9A36749E-7DF0-4B2C-A793-4CFC10558A85}"/>
                </a:ext>
              </a:extLst>
            </p:cNvPr>
            <p:cNvSpPr>
              <a:spLocks/>
            </p:cNvSpPr>
            <p:nvPr/>
          </p:nvSpPr>
          <p:spPr bwMode="auto">
            <a:xfrm>
              <a:off x="1679575" y="3625850"/>
              <a:ext cx="434975" cy="117475"/>
            </a:xfrm>
            <a:custGeom>
              <a:avLst/>
              <a:gdLst>
                <a:gd name="T0" fmla="*/ 2147483646 w 274"/>
                <a:gd name="T1" fmla="*/ 0 h 74"/>
                <a:gd name="T2" fmla="*/ 0 w 274"/>
                <a:gd name="T3" fmla="*/ 2147483646 h 74"/>
                <a:gd name="T4" fmla="*/ 0 60000 65536"/>
                <a:gd name="T5" fmla="*/ 0 60000 65536"/>
                <a:gd name="T6" fmla="*/ 0 w 274"/>
                <a:gd name="T7" fmla="*/ 0 h 74"/>
                <a:gd name="T8" fmla="*/ 274 w 274"/>
                <a:gd name="T9" fmla="*/ 74 h 74"/>
              </a:gdLst>
              <a:ahLst/>
              <a:cxnLst>
                <a:cxn ang="T4">
                  <a:pos x="T0" y="T1"/>
                </a:cxn>
                <a:cxn ang="T5">
                  <a:pos x="T2" y="T3"/>
                </a:cxn>
              </a:cxnLst>
              <a:rect l="T6" t="T7" r="T8" b="T9"/>
              <a:pathLst>
                <a:path w="274" h="74">
                  <a:moveTo>
                    <a:pt x="274" y="0"/>
                  </a:moveTo>
                  <a:lnTo>
                    <a:pt x="0" y="74"/>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92" name="Freeform 46">
              <a:extLst>
                <a:ext uri="{FF2B5EF4-FFF2-40B4-BE49-F238E27FC236}">
                  <a16:creationId xmlns:a16="http://schemas.microsoft.com/office/drawing/2014/main" id="{D6D55DE5-99B9-4EE2-AD14-90A083541A52}"/>
                </a:ext>
              </a:extLst>
            </p:cNvPr>
            <p:cNvSpPr>
              <a:spLocks/>
            </p:cNvSpPr>
            <p:nvPr/>
          </p:nvSpPr>
          <p:spPr bwMode="auto">
            <a:xfrm>
              <a:off x="1673225" y="3184525"/>
              <a:ext cx="360363" cy="149225"/>
            </a:xfrm>
            <a:custGeom>
              <a:avLst/>
              <a:gdLst>
                <a:gd name="T0" fmla="*/ 2147483646 w 290"/>
                <a:gd name="T1" fmla="*/ 2147483646 h 121"/>
                <a:gd name="T2" fmla="*/ 0 w 290"/>
                <a:gd name="T3" fmla="*/ 0 h 121"/>
                <a:gd name="T4" fmla="*/ 0 60000 65536"/>
                <a:gd name="T5" fmla="*/ 0 60000 65536"/>
                <a:gd name="T6" fmla="*/ 0 w 290"/>
                <a:gd name="T7" fmla="*/ 0 h 121"/>
                <a:gd name="T8" fmla="*/ 290 w 290"/>
                <a:gd name="T9" fmla="*/ 121 h 121"/>
              </a:gdLst>
              <a:ahLst/>
              <a:cxnLst>
                <a:cxn ang="T4">
                  <a:pos x="T0" y="T1"/>
                </a:cxn>
                <a:cxn ang="T5">
                  <a:pos x="T2" y="T3"/>
                </a:cxn>
              </a:cxnLst>
              <a:rect l="T6" t="T7" r="T8" b="T9"/>
              <a:pathLst>
                <a:path w="290" h="121">
                  <a:moveTo>
                    <a:pt x="290" y="121"/>
                  </a:moveTo>
                  <a:lnTo>
                    <a:pt x="0" y="0"/>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93" name="Freeform 47">
              <a:extLst>
                <a:ext uri="{FF2B5EF4-FFF2-40B4-BE49-F238E27FC236}">
                  <a16:creationId xmlns:a16="http://schemas.microsoft.com/office/drawing/2014/main" id="{7C4A0215-D5FB-4FA7-AE40-3408E3947669}"/>
                </a:ext>
              </a:extLst>
            </p:cNvPr>
            <p:cNvSpPr>
              <a:spLocks/>
            </p:cNvSpPr>
            <p:nvPr/>
          </p:nvSpPr>
          <p:spPr bwMode="auto">
            <a:xfrm>
              <a:off x="1939925" y="2724150"/>
              <a:ext cx="284163" cy="423863"/>
            </a:xfrm>
            <a:custGeom>
              <a:avLst/>
              <a:gdLst>
                <a:gd name="T0" fmla="*/ 0 w 179"/>
                <a:gd name="T1" fmla="*/ 0 h 267"/>
                <a:gd name="T2" fmla="*/ 2147483646 w 179"/>
                <a:gd name="T3" fmla="*/ 2147483646 h 267"/>
                <a:gd name="T4" fmla="*/ 0 60000 65536"/>
                <a:gd name="T5" fmla="*/ 0 60000 65536"/>
                <a:gd name="T6" fmla="*/ 0 w 179"/>
                <a:gd name="T7" fmla="*/ 0 h 267"/>
                <a:gd name="T8" fmla="*/ 179 w 179"/>
                <a:gd name="T9" fmla="*/ 267 h 267"/>
              </a:gdLst>
              <a:ahLst/>
              <a:cxnLst>
                <a:cxn ang="T4">
                  <a:pos x="T0" y="T1"/>
                </a:cxn>
                <a:cxn ang="T5">
                  <a:pos x="T2" y="T3"/>
                </a:cxn>
              </a:cxnLst>
              <a:rect l="T6" t="T7" r="T8" b="T9"/>
              <a:pathLst>
                <a:path w="179" h="267">
                  <a:moveTo>
                    <a:pt x="0" y="0"/>
                  </a:moveTo>
                  <a:lnTo>
                    <a:pt x="179" y="267"/>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94" name="Oval 48">
              <a:extLst>
                <a:ext uri="{FF2B5EF4-FFF2-40B4-BE49-F238E27FC236}">
                  <a16:creationId xmlns:a16="http://schemas.microsoft.com/office/drawing/2014/main" id="{C2041B0A-9BB1-4189-8B08-80C40EDAEB5E}"/>
                </a:ext>
              </a:extLst>
            </p:cNvPr>
            <p:cNvSpPr>
              <a:spLocks noChangeArrowheads="1"/>
            </p:cNvSpPr>
            <p:nvPr/>
          </p:nvSpPr>
          <p:spPr bwMode="auto">
            <a:xfrm>
              <a:off x="1647825" y="37020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395" name="Oval 49">
              <a:extLst>
                <a:ext uri="{FF2B5EF4-FFF2-40B4-BE49-F238E27FC236}">
                  <a16:creationId xmlns:a16="http://schemas.microsoft.com/office/drawing/2014/main" id="{026C5BA1-08A6-48EF-8752-172BDFC60386}"/>
                </a:ext>
              </a:extLst>
            </p:cNvPr>
            <p:cNvSpPr>
              <a:spLocks noChangeArrowheads="1"/>
            </p:cNvSpPr>
            <p:nvPr/>
          </p:nvSpPr>
          <p:spPr bwMode="auto">
            <a:xfrm>
              <a:off x="2327275" y="23558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396" name="Oval 50">
              <a:extLst>
                <a:ext uri="{FF2B5EF4-FFF2-40B4-BE49-F238E27FC236}">
                  <a16:creationId xmlns:a16="http://schemas.microsoft.com/office/drawing/2014/main" id="{085BA581-E261-4A1B-8F1E-6AFF17F101EB}"/>
                </a:ext>
              </a:extLst>
            </p:cNvPr>
            <p:cNvSpPr>
              <a:spLocks noChangeArrowheads="1"/>
            </p:cNvSpPr>
            <p:nvPr/>
          </p:nvSpPr>
          <p:spPr bwMode="auto">
            <a:xfrm>
              <a:off x="1644650" y="31432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397" name="Oval 51">
              <a:extLst>
                <a:ext uri="{FF2B5EF4-FFF2-40B4-BE49-F238E27FC236}">
                  <a16:creationId xmlns:a16="http://schemas.microsoft.com/office/drawing/2014/main" id="{59963383-EB89-42F8-961B-A1F83E441A3B}"/>
                </a:ext>
              </a:extLst>
            </p:cNvPr>
            <p:cNvSpPr>
              <a:spLocks noChangeArrowheads="1"/>
            </p:cNvSpPr>
            <p:nvPr/>
          </p:nvSpPr>
          <p:spPr bwMode="auto">
            <a:xfrm>
              <a:off x="2359025" y="444182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398" name="Oval 52">
              <a:extLst>
                <a:ext uri="{FF2B5EF4-FFF2-40B4-BE49-F238E27FC236}">
                  <a16:creationId xmlns:a16="http://schemas.microsoft.com/office/drawing/2014/main" id="{FA1653A9-D9EA-49CE-9D5F-4043845BC2C5}"/>
                </a:ext>
              </a:extLst>
            </p:cNvPr>
            <p:cNvSpPr>
              <a:spLocks noChangeArrowheads="1"/>
            </p:cNvSpPr>
            <p:nvPr/>
          </p:nvSpPr>
          <p:spPr bwMode="auto">
            <a:xfrm>
              <a:off x="1930400" y="41560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399" name="Oval 53">
              <a:extLst>
                <a:ext uri="{FF2B5EF4-FFF2-40B4-BE49-F238E27FC236}">
                  <a16:creationId xmlns:a16="http://schemas.microsoft.com/office/drawing/2014/main" id="{D88E5988-DA9A-4B33-9D42-7C7F4EACF377}"/>
                </a:ext>
              </a:extLst>
            </p:cNvPr>
            <p:cNvSpPr>
              <a:spLocks noChangeArrowheads="1"/>
            </p:cNvSpPr>
            <p:nvPr/>
          </p:nvSpPr>
          <p:spPr bwMode="auto">
            <a:xfrm>
              <a:off x="3819525" y="3783013"/>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00" name="Oval 54">
              <a:extLst>
                <a:ext uri="{FF2B5EF4-FFF2-40B4-BE49-F238E27FC236}">
                  <a16:creationId xmlns:a16="http://schemas.microsoft.com/office/drawing/2014/main" id="{FF4FCAA1-C3B5-4F61-9838-2B80442B5780}"/>
                </a:ext>
              </a:extLst>
            </p:cNvPr>
            <p:cNvSpPr>
              <a:spLocks noChangeArrowheads="1"/>
            </p:cNvSpPr>
            <p:nvPr/>
          </p:nvSpPr>
          <p:spPr bwMode="auto">
            <a:xfrm>
              <a:off x="2901950" y="45720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01" name="Oval 55">
              <a:extLst>
                <a:ext uri="{FF2B5EF4-FFF2-40B4-BE49-F238E27FC236}">
                  <a16:creationId xmlns:a16="http://schemas.microsoft.com/office/drawing/2014/main" id="{C3909DC2-4EC7-4B50-8D4A-7B02687D5014}"/>
                </a:ext>
              </a:extLst>
            </p:cNvPr>
            <p:cNvSpPr>
              <a:spLocks noChangeArrowheads="1"/>
            </p:cNvSpPr>
            <p:nvPr/>
          </p:nvSpPr>
          <p:spPr bwMode="auto">
            <a:xfrm>
              <a:off x="3594100" y="45783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02" name="Oval 57">
              <a:extLst>
                <a:ext uri="{FF2B5EF4-FFF2-40B4-BE49-F238E27FC236}">
                  <a16:creationId xmlns:a16="http://schemas.microsoft.com/office/drawing/2014/main" id="{5216A501-4003-42D0-961C-4BE6B137D100}"/>
                </a:ext>
              </a:extLst>
            </p:cNvPr>
            <p:cNvSpPr>
              <a:spLocks noChangeArrowheads="1"/>
            </p:cNvSpPr>
            <p:nvPr/>
          </p:nvSpPr>
          <p:spPr bwMode="auto">
            <a:xfrm>
              <a:off x="4337050" y="3621088"/>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03" name="Oval 58">
              <a:extLst>
                <a:ext uri="{FF2B5EF4-FFF2-40B4-BE49-F238E27FC236}">
                  <a16:creationId xmlns:a16="http://schemas.microsoft.com/office/drawing/2014/main" id="{BCB95691-31FD-4C22-95A5-DD2A0952ECE1}"/>
                </a:ext>
              </a:extLst>
            </p:cNvPr>
            <p:cNvSpPr>
              <a:spLocks noChangeArrowheads="1"/>
            </p:cNvSpPr>
            <p:nvPr/>
          </p:nvSpPr>
          <p:spPr bwMode="auto">
            <a:xfrm>
              <a:off x="5137150" y="38004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04" name="Oval 60">
              <a:extLst>
                <a:ext uri="{FF2B5EF4-FFF2-40B4-BE49-F238E27FC236}">
                  <a16:creationId xmlns:a16="http://schemas.microsoft.com/office/drawing/2014/main" id="{37668567-2014-49D4-A79E-05F800E9CCD0}"/>
                </a:ext>
              </a:extLst>
            </p:cNvPr>
            <p:cNvSpPr>
              <a:spLocks noChangeArrowheads="1"/>
            </p:cNvSpPr>
            <p:nvPr/>
          </p:nvSpPr>
          <p:spPr bwMode="auto">
            <a:xfrm>
              <a:off x="5130800" y="45783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05" name="Oval 62">
              <a:extLst>
                <a:ext uri="{FF2B5EF4-FFF2-40B4-BE49-F238E27FC236}">
                  <a16:creationId xmlns:a16="http://schemas.microsoft.com/office/drawing/2014/main" id="{704A35F4-4CC5-4188-B875-97D0B2BF945B}"/>
                </a:ext>
              </a:extLst>
            </p:cNvPr>
            <p:cNvSpPr>
              <a:spLocks noChangeArrowheads="1"/>
            </p:cNvSpPr>
            <p:nvPr/>
          </p:nvSpPr>
          <p:spPr bwMode="auto">
            <a:xfrm>
              <a:off x="4343400" y="45783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06" name="Oval 65">
              <a:extLst>
                <a:ext uri="{FF2B5EF4-FFF2-40B4-BE49-F238E27FC236}">
                  <a16:creationId xmlns:a16="http://schemas.microsoft.com/office/drawing/2014/main" id="{32719992-F33F-4774-87CA-3DDB28BFF02A}"/>
                </a:ext>
              </a:extLst>
            </p:cNvPr>
            <p:cNvSpPr>
              <a:spLocks noChangeArrowheads="1"/>
            </p:cNvSpPr>
            <p:nvPr/>
          </p:nvSpPr>
          <p:spPr bwMode="auto">
            <a:xfrm>
              <a:off x="1889125" y="26797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07" name="Freeform 66">
              <a:extLst>
                <a:ext uri="{FF2B5EF4-FFF2-40B4-BE49-F238E27FC236}">
                  <a16:creationId xmlns:a16="http://schemas.microsoft.com/office/drawing/2014/main" id="{CCD14308-B19D-4CC7-9E2D-71A5A7DB9E59}"/>
                </a:ext>
              </a:extLst>
            </p:cNvPr>
            <p:cNvSpPr>
              <a:spLocks/>
            </p:cNvSpPr>
            <p:nvPr/>
          </p:nvSpPr>
          <p:spPr bwMode="auto">
            <a:xfrm>
              <a:off x="2371725" y="2397125"/>
              <a:ext cx="114300" cy="465138"/>
            </a:xfrm>
            <a:custGeom>
              <a:avLst/>
              <a:gdLst>
                <a:gd name="T0" fmla="*/ 0 w 72"/>
                <a:gd name="T1" fmla="*/ 0 h 293"/>
                <a:gd name="T2" fmla="*/ 2147483646 w 72"/>
                <a:gd name="T3" fmla="*/ 2147483646 h 293"/>
                <a:gd name="T4" fmla="*/ 0 60000 65536"/>
                <a:gd name="T5" fmla="*/ 0 60000 65536"/>
                <a:gd name="T6" fmla="*/ 0 w 72"/>
                <a:gd name="T7" fmla="*/ 0 h 293"/>
                <a:gd name="T8" fmla="*/ 72 w 72"/>
                <a:gd name="T9" fmla="*/ 293 h 293"/>
              </a:gdLst>
              <a:ahLst/>
              <a:cxnLst>
                <a:cxn ang="T4">
                  <a:pos x="T0" y="T1"/>
                </a:cxn>
                <a:cxn ang="T5">
                  <a:pos x="T2" y="T3"/>
                </a:cxn>
              </a:cxnLst>
              <a:rect l="T6" t="T7" r="T8" b="T9"/>
              <a:pathLst>
                <a:path w="72" h="293">
                  <a:moveTo>
                    <a:pt x="0" y="0"/>
                  </a:moveTo>
                  <a:lnTo>
                    <a:pt x="72" y="293"/>
                  </a:lnTo>
                </a:path>
              </a:pathLst>
            </a:custGeom>
            <a:noFill/>
            <a:ln w="9525">
              <a:solidFill>
                <a:schemeClr val="tx1"/>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08" name="Freeform 67">
              <a:extLst>
                <a:ext uri="{FF2B5EF4-FFF2-40B4-BE49-F238E27FC236}">
                  <a16:creationId xmlns:a16="http://schemas.microsoft.com/office/drawing/2014/main" id="{7BC9E015-AC4F-44DA-B33C-C5BBE947FA4A}"/>
                </a:ext>
              </a:extLst>
            </p:cNvPr>
            <p:cNvSpPr>
              <a:spLocks/>
            </p:cNvSpPr>
            <p:nvPr/>
          </p:nvSpPr>
          <p:spPr bwMode="auto">
            <a:xfrm>
              <a:off x="2490788" y="2867025"/>
              <a:ext cx="163512" cy="292100"/>
            </a:xfrm>
            <a:custGeom>
              <a:avLst/>
              <a:gdLst>
                <a:gd name="T0" fmla="*/ 2147483646 w 103"/>
                <a:gd name="T1" fmla="*/ 2147483646 h 184"/>
                <a:gd name="T2" fmla="*/ 0 w 103"/>
                <a:gd name="T3" fmla="*/ 0 h 184"/>
                <a:gd name="T4" fmla="*/ 0 60000 65536"/>
                <a:gd name="T5" fmla="*/ 0 60000 65536"/>
                <a:gd name="T6" fmla="*/ 0 w 103"/>
                <a:gd name="T7" fmla="*/ 0 h 184"/>
                <a:gd name="T8" fmla="*/ 103 w 103"/>
                <a:gd name="T9" fmla="*/ 184 h 184"/>
              </a:gdLst>
              <a:ahLst/>
              <a:cxnLst>
                <a:cxn ang="T4">
                  <a:pos x="T0" y="T1"/>
                </a:cxn>
                <a:cxn ang="T5">
                  <a:pos x="T2" y="T3"/>
                </a:cxn>
              </a:cxnLst>
              <a:rect l="T6" t="T7" r="T8" b="T9"/>
              <a:pathLst>
                <a:path w="103" h="184">
                  <a:moveTo>
                    <a:pt x="103" y="184"/>
                  </a:moveTo>
                  <a:lnTo>
                    <a:pt x="0" y="0"/>
                  </a:lnTo>
                </a:path>
              </a:pathLst>
            </a:custGeom>
            <a:noFill/>
            <a:ln w="9525">
              <a:solidFill>
                <a:schemeClr val="tx1"/>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09" name="Freeform 68">
              <a:extLst>
                <a:ext uri="{FF2B5EF4-FFF2-40B4-BE49-F238E27FC236}">
                  <a16:creationId xmlns:a16="http://schemas.microsoft.com/office/drawing/2014/main" id="{AACA8AC5-DB5C-4CED-9A83-D088BF26B579}"/>
                </a:ext>
              </a:extLst>
            </p:cNvPr>
            <p:cNvSpPr>
              <a:spLocks/>
            </p:cNvSpPr>
            <p:nvPr/>
          </p:nvSpPr>
          <p:spPr bwMode="auto">
            <a:xfrm>
              <a:off x="2971800" y="2728913"/>
              <a:ext cx="9525" cy="330200"/>
            </a:xfrm>
            <a:custGeom>
              <a:avLst/>
              <a:gdLst>
                <a:gd name="T0" fmla="*/ 0 w 6"/>
                <a:gd name="T1" fmla="*/ 2147483646 h 208"/>
                <a:gd name="T2" fmla="*/ 2147483646 w 6"/>
                <a:gd name="T3" fmla="*/ 0 h 208"/>
                <a:gd name="T4" fmla="*/ 0 60000 65536"/>
                <a:gd name="T5" fmla="*/ 0 60000 65536"/>
                <a:gd name="T6" fmla="*/ 0 w 6"/>
                <a:gd name="T7" fmla="*/ 0 h 208"/>
                <a:gd name="T8" fmla="*/ 6 w 6"/>
                <a:gd name="T9" fmla="*/ 208 h 208"/>
              </a:gdLst>
              <a:ahLst/>
              <a:cxnLst>
                <a:cxn ang="T4">
                  <a:pos x="T0" y="T1"/>
                </a:cxn>
                <a:cxn ang="T5">
                  <a:pos x="T2" y="T3"/>
                </a:cxn>
              </a:cxnLst>
              <a:rect l="T6" t="T7" r="T8" b="T9"/>
              <a:pathLst>
                <a:path w="6" h="208">
                  <a:moveTo>
                    <a:pt x="0" y="208"/>
                  </a:moveTo>
                  <a:lnTo>
                    <a:pt x="6" y="0"/>
                  </a:lnTo>
                </a:path>
              </a:pathLst>
            </a:custGeom>
            <a:noFill/>
            <a:ln w="9525">
              <a:solidFill>
                <a:schemeClr val="tx1"/>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10" name="Line 69">
              <a:extLst>
                <a:ext uri="{FF2B5EF4-FFF2-40B4-BE49-F238E27FC236}">
                  <a16:creationId xmlns:a16="http://schemas.microsoft.com/office/drawing/2014/main" id="{C56AF8AC-94D6-4533-B243-5D3DF07DE7D2}"/>
                </a:ext>
              </a:extLst>
            </p:cNvPr>
            <p:cNvSpPr>
              <a:spLocks noChangeShapeType="1"/>
            </p:cNvSpPr>
            <p:nvPr/>
          </p:nvSpPr>
          <p:spPr bwMode="auto">
            <a:xfrm flipV="1">
              <a:off x="3295650" y="2800350"/>
              <a:ext cx="252413" cy="385763"/>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11" name="Freeform 70">
              <a:extLst>
                <a:ext uri="{FF2B5EF4-FFF2-40B4-BE49-F238E27FC236}">
                  <a16:creationId xmlns:a16="http://schemas.microsoft.com/office/drawing/2014/main" id="{637F7D9D-09E6-4191-A072-DFFC0C1DA7FE}"/>
                </a:ext>
              </a:extLst>
            </p:cNvPr>
            <p:cNvSpPr>
              <a:spLocks/>
            </p:cNvSpPr>
            <p:nvPr/>
          </p:nvSpPr>
          <p:spPr bwMode="auto">
            <a:xfrm>
              <a:off x="3300413" y="3771900"/>
              <a:ext cx="19050" cy="400050"/>
            </a:xfrm>
            <a:custGeom>
              <a:avLst/>
              <a:gdLst>
                <a:gd name="T0" fmla="*/ 0 w 12"/>
                <a:gd name="T1" fmla="*/ 0 h 252"/>
                <a:gd name="T2" fmla="*/ 2147483646 w 12"/>
                <a:gd name="T3" fmla="*/ 2147483646 h 252"/>
                <a:gd name="T4" fmla="*/ 0 60000 65536"/>
                <a:gd name="T5" fmla="*/ 0 60000 65536"/>
                <a:gd name="T6" fmla="*/ 0 w 12"/>
                <a:gd name="T7" fmla="*/ 0 h 252"/>
                <a:gd name="T8" fmla="*/ 12 w 12"/>
                <a:gd name="T9" fmla="*/ 252 h 252"/>
              </a:gdLst>
              <a:ahLst/>
              <a:cxnLst>
                <a:cxn ang="T4">
                  <a:pos x="T0" y="T1"/>
                </a:cxn>
                <a:cxn ang="T5">
                  <a:pos x="T2" y="T3"/>
                </a:cxn>
              </a:cxnLst>
              <a:rect l="T6" t="T7" r="T8" b="T9"/>
              <a:pathLst>
                <a:path w="12" h="252">
                  <a:moveTo>
                    <a:pt x="0" y="0"/>
                  </a:moveTo>
                  <a:lnTo>
                    <a:pt x="12" y="252"/>
                  </a:lnTo>
                </a:path>
              </a:pathLst>
            </a:custGeom>
            <a:noFill/>
            <a:ln w="9525">
              <a:solidFill>
                <a:schemeClr val="tx1"/>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12" name="Freeform 71">
              <a:extLst>
                <a:ext uri="{FF2B5EF4-FFF2-40B4-BE49-F238E27FC236}">
                  <a16:creationId xmlns:a16="http://schemas.microsoft.com/office/drawing/2014/main" id="{73ED1B7D-33D5-4FC3-A425-C3E90621B5F2}"/>
                </a:ext>
              </a:extLst>
            </p:cNvPr>
            <p:cNvSpPr>
              <a:spLocks/>
            </p:cNvSpPr>
            <p:nvPr/>
          </p:nvSpPr>
          <p:spPr bwMode="auto">
            <a:xfrm>
              <a:off x="2800350" y="3890963"/>
              <a:ext cx="176213" cy="285750"/>
            </a:xfrm>
            <a:custGeom>
              <a:avLst/>
              <a:gdLst>
                <a:gd name="T0" fmla="*/ 2147483646 w 111"/>
                <a:gd name="T1" fmla="*/ 0 h 180"/>
                <a:gd name="T2" fmla="*/ 0 w 111"/>
                <a:gd name="T3" fmla="*/ 2147483646 h 180"/>
                <a:gd name="T4" fmla="*/ 0 60000 65536"/>
                <a:gd name="T5" fmla="*/ 0 60000 65536"/>
                <a:gd name="T6" fmla="*/ 0 w 111"/>
                <a:gd name="T7" fmla="*/ 0 h 180"/>
                <a:gd name="T8" fmla="*/ 111 w 111"/>
                <a:gd name="T9" fmla="*/ 180 h 180"/>
              </a:gdLst>
              <a:ahLst/>
              <a:cxnLst>
                <a:cxn ang="T4">
                  <a:pos x="T0" y="T1"/>
                </a:cxn>
                <a:cxn ang="T5">
                  <a:pos x="T2" y="T3"/>
                </a:cxn>
              </a:cxnLst>
              <a:rect l="T6" t="T7" r="T8" b="T9"/>
              <a:pathLst>
                <a:path w="111" h="180">
                  <a:moveTo>
                    <a:pt x="111" y="0"/>
                  </a:moveTo>
                  <a:lnTo>
                    <a:pt x="0" y="180"/>
                  </a:lnTo>
                </a:path>
              </a:pathLst>
            </a:custGeom>
            <a:noFill/>
            <a:ln w="9525">
              <a:solidFill>
                <a:schemeClr val="tx1"/>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13" name="Freeform 72">
              <a:extLst>
                <a:ext uri="{FF2B5EF4-FFF2-40B4-BE49-F238E27FC236}">
                  <a16:creationId xmlns:a16="http://schemas.microsoft.com/office/drawing/2014/main" id="{20E19948-3A2B-44DB-9715-17C232D6CD3C}"/>
                </a:ext>
              </a:extLst>
            </p:cNvPr>
            <p:cNvSpPr>
              <a:spLocks/>
            </p:cNvSpPr>
            <p:nvPr/>
          </p:nvSpPr>
          <p:spPr bwMode="auto">
            <a:xfrm>
              <a:off x="2357438" y="3776663"/>
              <a:ext cx="287337" cy="209550"/>
            </a:xfrm>
            <a:custGeom>
              <a:avLst/>
              <a:gdLst>
                <a:gd name="T0" fmla="*/ 2147483646 w 181"/>
                <a:gd name="T1" fmla="*/ 0 h 132"/>
                <a:gd name="T2" fmla="*/ 0 w 181"/>
                <a:gd name="T3" fmla="*/ 2147483646 h 132"/>
                <a:gd name="T4" fmla="*/ 0 60000 65536"/>
                <a:gd name="T5" fmla="*/ 0 60000 65536"/>
                <a:gd name="T6" fmla="*/ 0 w 181"/>
                <a:gd name="T7" fmla="*/ 0 h 132"/>
                <a:gd name="T8" fmla="*/ 181 w 181"/>
                <a:gd name="T9" fmla="*/ 132 h 132"/>
              </a:gdLst>
              <a:ahLst/>
              <a:cxnLst>
                <a:cxn ang="T4">
                  <a:pos x="T0" y="T1"/>
                </a:cxn>
                <a:cxn ang="T5">
                  <a:pos x="T2" y="T3"/>
                </a:cxn>
              </a:cxnLst>
              <a:rect l="T6" t="T7" r="T8" b="T9"/>
              <a:pathLst>
                <a:path w="181" h="132">
                  <a:moveTo>
                    <a:pt x="181" y="0"/>
                  </a:moveTo>
                  <a:lnTo>
                    <a:pt x="0" y="132"/>
                  </a:lnTo>
                </a:path>
              </a:pathLst>
            </a:custGeom>
            <a:noFill/>
            <a:ln w="9525">
              <a:solidFill>
                <a:schemeClr val="tx1"/>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14" name="Oval 73">
              <a:extLst>
                <a:ext uri="{FF2B5EF4-FFF2-40B4-BE49-F238E27FC236}">
                  <a16:creationId xmlns:a16="http://schemas.microsoft.com/office/drawing/2014/main" id="{0200C5DA-2483-4931-86C0-74A8575315BC}"/>
                </a:ext>
              </a:extLst>
            </p:cNvPr>
            <p:cNvSpPr>
              <a:spLocks noChangeArrowheads="1"/>
            </p:cNvSpPr>
            <p:nvPr/>
          </p:nvSpPr>
          <p:spPr bwMode="auto">
            <a:xfrm>
              <a:off x="2754313" y="41433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15" name="Oval 74">
              <a:extLst>
                <a:ext uri="{FF2B5EF4-FFF2-40B4-BE49-F238E27FC236}">
                  <a16:creationId xmlns:a16="http://schemas.microsoft.com/office/drawing/2014/main" id="{9352560B-FC56-49DE-A812-480F1318D61B}"/>
                </a:ext>
              </a:extLst>
            </p:cNvPr>
            <p:cNvSpPr>
              <a:spLocks noChangeArrowheads="1"/>
            </p:cNvSpPr>
            <p:nvPr/>
          </p:nvSpPr>
          <p:spPr bwMode="auto">
            <a:xfrm>
              <a:off x="3278188" y="4138613"/>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16" name="Oval 75">
              <a:extLst>
                <a:ext uri="{FF2B5EF4-FFF2-40B4-BE49-F238E27FC236}">
                  <a16:creationId xmlns:a16="http://schemas.microsoft.com/office/drawing/2014/main" id="{B1F5FD8F-D0FA-4CCB-A92E-1EBCA6E6AC0D}"/>
                </a:ext>
              </a:extLst>
            </p:cNvPr>
            <p:cNvSpPr>
              <a:spLocks noChangeArrowheads="1"/>
            </p:cNvSpPr>
            <p:nvPr/>
          </p:nvSpPr>
          <p:spPr bwMode="auto">
            <a:xfrm>
              <a:off x="2078038" y="3557588"/>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17" name="Oval 76">
              <a:extLst>
                <a:ext uri="{FF2B5EF4-FFF2-40B4-BE49-F238E27FC236}">
                  <a16:creationId xmlns:a16="http://schemas.microsoft.com/office/drawing/2014/main" id="{DCC6E992-B635-45D6-AD05-8EE9197899C3}"/>
                </a:ext>
              </a:extLst>
            </p:cNvPr>
            <p:cNvSpPr>
              <a:spLocks noChangeArrowheads="1"/>
            </p:cNvSpPr>
            <p:nvPr/>
          </p:nvSpPr>
          <p:spPr bwMode="auto">
            <a:xfrm>
              <a:off x="1982788" y="328612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18" name="Oval 77">
              <a:extLst>
                <a:ext uri="{FF2B5EF4-FFF2-40B4-BE49-F238E27FC236}">
                  <a16:creationId xmlns:a16="http://schemas.microsoft.com/office/drawing/2014/main" id="{8FD12D41-4AFD-4870-BAF7-E11A82E160B6}"/>
                </a:ext>
              </a:extLst>
            </p:cNvPr>
            <p:cNvSpPr>
              <a:spLocks noChangeArrowheads="1"/>
            </p:cNvSpPr>
            <p:nvPr/>
          </p:nvSpPr>
          <p:spPr bwMode="auto">
            <a:xfrm>
              <a:off x="2439988" y="282892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19" name="Oval 78">
              <a:extLst>
                <a:ext uri="{FF2B5EF4-FFF2-40B4-BE49-F238E27FC236}">
                  <a16:creationId xmlns:a16="http://schemas.microsoft.com/office/drawing/2014/main" id="{7768A8E7-2924-4253-A1E6-BFB8C0B72957}"/>
                </a:ext>
              </a:extLst>
            </p:cNvPr>
            <p:cNvSpPr>
              <a:spLocks noChangeArrowheads="1"/>
            </p:cNvSpPr>
            <p:nvPr/>
          </p:nvSpPr>
          <p:spPr bwMode="auto">
            <a:xfrm>
              <a:off x="3792538" y="32289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20" name="Oval 79">
              <a:extLst>
                <a:ext uri="{FF2B5EF4-FFF2-40B4-BE49-F238E27FC236}">
                  <a16:creationId xmlns:a16="http://schemas.microsoft.com/office/drawing/2014/main" id="{8D54EDA7-8445-4742-B122-CA477AE8B33D}"/>
                </a:ext>
              </a:extLst>
            </p:cNvPr>
            <p:cNvSpPr>
              <a:spLocks noChangeArrowheads="1"/>
            </p:cNvSpPr>
            <p:nvPr/>
          </p:nvSpPr>
          <p:spPr bwMode="auto">
            <a:xfrm>
              <a:off x="2311400" y="3948113"/>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21" name="Freeform 80">
              <a:extLst>
                <a:ext uri="{FF2B5EF4-FFF2-40B4-BE49-F238E27FC236}">
                  <a16:creationId xmlns:a16="http://schemas.microsoft.com/office/drawing/2014/main" id="{1F3BA430-93EA-42A8-9B5E-FA72737C6B20}"/>
                </a:ext>
              </a:extLst>
            </p:cNvPr>
            <p:cNvSpPr>
              <a:spLocks/>
            </p:cNvSpPr>
            <p:nvPr/>
          </p:nvSpPr>
          <p:spPr bwMode="auto">
            <a:xfrm>
              <a:off x="2500313" y="3062288"/>
              <a:ext cx="923925" cy="814387"/>
            </a:xfrm>
            <a:custGeom>
              <a:avLst/>
              <a:gdLst>
                <a:gd name="T0" fmla="*/ 2147483646 w 582"/>
                <a:gd name="T1" fmla="*/ 2147483646 h 513"/>
                <a:gd name="T2" fmla="*/ 0 w 582"/>
                <a:gd name="T3" fmla="*/ 2147483646 h 513"/>
                <a:gd name="T4" fmla="*/ 2147483646 w 582"/>
                <a:gd name="T5" fmla="*/ 2147483646 h 513"/>
                <a:gd name="T6" fmla="*/ 2147483646 w 582"/>
                <a:gd name="T7" fmla="*/ 2147483646 h 513"/>
                <a:gd name="T8" fmla="*/ 2147483646 w 582"/>
                <a:gd name="T9" fmla="*/ 2147483646 h 513"/>
                <a:gd name="T10" fmla="*/ 2147483646 w 582"/>
                <a:gd name="T11" fmla="*/ 2147483646 h 513"/>
                <a:gd name="T12" fmla="*/ 2147483646 w 582"/>
                <a:gd name="T13" fmla="*/ 2147483646 h 513"/>
                <a:gd name="T14" fmla="*/ 2147483646 w 582"/>
                <a:gd name="T15" fmla="*/ 0 h 513"/>
                <a:gd name="T16" fmla="*/ 2147483646 w 582"/>
                <a:gd name="T17" fmla="*/ 2147483646 h 5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513"/>
                <a:gd name="T29" fmla="*/ 582 w 582"/>
                <a:gd name="T30" fmla="*/ 513 h 5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513">
                  <a:moveTo>
                    <a:pt x="96" y="69"/>
                  </a:moveTo>
                  <a:lnTo>
                    <a:pt x="0" y="249"/>
                  </a:lnTo>
                  <a:lnTo>
                    <a:pt x="90" y="447"/>
                  </a:lnTo>
                  <a:lnTo>
                    <a:pt x="300" y="513"/>
                  </a:lnTo>
                  <a:lnTo>
                    <a:pt x="501" y="444"/>
                  </a:lnTo>
                  <a:lnTo>
                    <a:pt x="582" y="264"/>
                  </a:lnTo>
                  <a:lnTo>
                    <a:pt x="501" y="84"/>
                  </a:lnTo>
                  <a:lnTo>
                    <a:pt x="300" y="0"/>
                  </a:lnTo>
                  <a:lnTo>
                    <a:pt x="96" y="69"/>
                  </a:lnTo>
                  <a:close/>
                </a:path>
              </a:pathLst>
            </a:custGeom>
            <a:solidFill>
              <a:schemeClr val="bg1"/>
            </a:solidFill>
            <a:ln w="9525">
              <a:solidFill>
                <a:schemeClr val="tx1"/>
              </a:solidFill>
              <a:round/>
              <a:headEnd type="none" w="lg" len="lg"/>
              <a:tailEnd type="none" w="lg" len="lg"/>
            </a:ln>
          </p:spPr>
          <p:txBody>
            <a:bodyPr wrap="none" anchor="ctr"/>
            <a:lstStyle/>
            <a:p>
              <a:endParaRPr lang="en-US"/>
            </a:p>
          </p:txBody>
        </p:sp>
        <p:sp>
          <p:nvSpPr>
            <p:cNvPr id="15422" name="Oval 81">
              <a:extLst>
                <a:ext uri="{FF2B5EF4-FFF2-40B4-BE49-F238E27FC236}">
                  <a16:creationId xmlns:a16="http://schemas.microsoft.com/office/drawing/2014/main" id="{9FD0D139-89C2-40F2-99BD-065282BDF8B3}"/>
                </a:ext>
              </a:extLst>
            </p:cNvPr>
            <p:cNvSpPr>
              <a:spLocks noChangeArrowheads="1"/>
            </p:cNvSpPr>
            <p:nvPr/>
          </p:nvSpPr>
          <p:spPr bwMode="auto">
            <a:xfrm>
              <a:off x="3384550" y="34353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23" name="Oval 82">
              <a:extLst>
                <a:ext uri="{FF2B5EF4-FFF2-40B4-BE49-F238E27FC236}">
                  <a16:creationId xmlns:a16="http://schemas.microsoft.com/office/drawing/2014/main" id="{D8137141-1243-49B8-970B-9DFB6632B068}"/>
                </a:ext>
              </a:extLst>
            </p:cNvPr>
            <p:cNvSpPr>
              <a:spLocks noChangeArrowheads="1"/>
            </p:cNvSpPr>
            <p:nvPr/>
          </p:nvSpPr>
          <p:spPr bwMode="auto">
            <a:xfrm>
              <a:off x="2930525" y="38385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24" name="Oval 83">
              <a:extLst>
                <a:ext uri="{FF2B5EF4-FFF2-40B4-BE49-F238E27FC236}">
                  <a16:creationId xmlns:a16="http://schemas.microsoft.com/office/drawing/2014/main" id="{C50416DC-92E3-49C2-B477-78101D4B7FC2}"/>
                </a:ext>
              </a:extLst>
            </p:cNvPr>
            <p:cNvSpPr>
              <a:spLocks noChangeArrowheads="1"/>
            </p:cNvSpPr>
            <p:nvPr/>
          </p:nvSpPr>
          <p:spPr bwMode="auto">
            <a:xfrm>
              <a:off x="2936875" y="30257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25" name="Oval 84">
              <a:extLst>
                <a:ext uri="{FF2B5EF4-FFF2-40B4-BE49-F238E27FC236}">
                  <a16:creationId xmlns:a16="http://schemas.microsoft.com/office/drawing/2014/main" id="{D9B08398-9D6D-473B-AF26-04DE72E3181E}"/>
                </a:ext>
              </a:extLst>
            </p:cNvPr>
            <p:cNvSpPr>
              <a:spLocks noChangeArrowheads="1"/>
            </p:cNvSpPr>
            <p:nvPr/>
          </p:nvSpPr>
          <p:spPr bwMode="auto">
            <a:xfrm>
              <a:off x="2597150" y="37274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26" name="Oval 85">
              <a:extLst>
                <a:ext uri="{FF2B5EF4-FFF2-40B4-BE49-F238E27FC236}">
                  <a16:creationId xmlns:a16="http://schemas.microsoft.com/office/drawing/2014/main" id="{8E091CC1-2CA9-4582-9AB1-C5EC52736F04}"/>
                </a:ext>
              </a:extLst>
            </p:cNvPr>
            <p:cNvSpPr>
              <a:spLocks noChangeArrowheads="1"/>
            </p:cNvSpPr>
            <p:nvPr/>
          </p:nvSpPr>
          <p:spPr bwMode="auto">
            <a:xfrm>
              <a:off x="3248025" y="314325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27" name="Oval 86">
              <a:extLst>
                <a:ext uri="{FF2B5EF4-FFF2-40B4-BE49-F238E27FC236}">
                  <a16:creationId xmlns:a16="http://schemas.microsoft.com/office/drawing/2014/main" id="{0D8E221D-44DA-48A7-AD04-82A0C5FEC134}"/>
                </a:ext>
              </a:extLst>
            </p:cNvPr>
            <p:cNvSpPr>
              <a:spLocks noChangeArrowheads="1"/>
            </p:cNvSpPr>
            <p:nvPr/>
          </p:nvSpPr>
          <p:spPr bwMode="auto">
            <a:xfrm>
              <a:off x="3244850" y="372427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28" name="Oval 87">
              <a:extLst>
                <a:ext uri="{FF2B5EF4-FFF2-40B4-BE49-F238E27FC236}">
                  <a16:creationId xmlns:a16="http://schemas.microsoft.com/office/drawing/2014/main" id="{EAC5C571-30CC-4C52-B4AA-BEA513ED565B}"/>
                </a:ext>
              </a:extLst>
            </p:cNvPr>
            <p:cNvSpPr>
              <a:spLocks noChangeArrowheads="1"/>
            </p:cNvSpPr>
            <p:nvPr/>
          </p:nvSpPr>
          <p:spPr bwMode="auto">
            <a:xfrm>
              <a:off x="2613025" y="3124200"/>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29" name="Oval 88">
              <a:extLst>
                <a:ext uri="{FF2B5EF4-FFF2-40B4-BE49-F238E27FC236}">
                  <a16:creationId xmlns:a16="http://schemas.microsoft.com/office/drawing/2014/main" id="{E9965D14-5CFE-4517-B6DD-F688ACB6558A}"/>
                </a:ext>
              </a:extLst>
            </p:cNvPr>
            <p:cNvSpPr>
              <a:spLocks noChangeArrowheads="1"/>
            </p:cNvSpPr>
            <p:nvPr/>
          </p:nvSpPr>
          <p:spPr bwMode="auto">
            <a:xfrm>
              <a:off x="2454275" y="3425825"/>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30" name="Oval 89">
              <a:extLst>
                <a:ext uri="{FF2B5EF4-FFF2-40B4-BE49-F238E27FC236}">
                  <a16:creationId xmlns:a16="http://schemas.microsoft.com/office/drawing/2014/main" id="{705E7142-9251-4F4D-B399-7504B81D3609}"/>
                </a:ext>
              </a:extLst>
            </p:cNvPr>
            <p:cNvSpPr>
              <a:spLocks noChangeArrowheads="1"/>
            </p:cNvSpPr>
            <p:nvPr/>
          </p:nvSpPr>
          <p:spPr bwMode="auto">
            <a:xfrm>
              <a:off x="2173288" y="3109913"/>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31" name="Oval 90">
              <a:extLst>
                <a:ext uri="{FF2B5EF4-FFF2-40B4-BE49-F238E27FC236}">
                  <a16:creationId xmlns:a16="http://schemas.microsoft.com/office/drawing/2014/main" id="{ADA42692-D8A8-4DC9-88F2-E26608779268}"/>
                </a:ext>
              </a:extLst>
            </p:cNvPr>
            <p:cNvSpPr>
              <a:spLocks noChangeArrowheads="1"/>
            </p:cNvSpPr>
            <p:nvPr/>
          </p:nvSpPr>
          <p:spPr bwMode="auto">
            <a:xfrm>
              <a:off x="2927350" y="2671763"/>
              <a:ext cx="88900" cy="88900"/>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5432" name="Text Box 91">
              <a:extLst>
                <a:ext uri="{FF2B5EF4-FFF2-40B4-BE49-F238E27FC236}">
                  <a16:creationId xmlns:a16="http://schemas.microsoft.com/office/drawing/2014/main" id="{9B990044-C367-408F-8058-A12CC112B3F1}"/>
                </a:ext>
              </a:extLst>
            </p:cNvPr>
            <p:cNvSpPr txBox="1">
              <a:spLocks noChangeArrowheads="1"/>
            </p:cNvSpPr>
            <p:nvPr/>
          </p:nvSpPr>
          <p:spPr bwMode="auto">
            <a:xfrm>
              <a:off x="4430713" y="1785938"/>
              <a:ext cx="106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anchor="ct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r"/>
              <a:r>
                <a:rPr lang="en-US" altLang="en-US" sz="1800"/>
                <a:t>Seams</a:t>
              </a:r>
            </a:p>
          </p:txBody>
        </p:sp>
        <p:sp>
          <p:nvSpPr>
            <p:cNvPr id="15433" name="Line 92">
              <a:extLst>
                <a:ext uri="{FF2B5EF4-FFF2-40B4-BE49-F238E27FC236}">
                  <a16:creationId xmlns:a16="http://schemas.microsoft.com/office/drawing/2014/main" id="{5CA8D3B4-A762-4AFB-A14D-9BE04BD998E5}"/>
                </a:ext>
              </a:extLst>
            </p:cNvPr>
            <p:cNvSpPr>
              <a:spLocks noChangeShapeType="1"/>
            </p:cNvSpPr>
            <p:nvPr/>
          </p:nvSpPr>
          <p:spPr bwMode="auto">
            <a:xfrm flipH="1">
              <a:off x="3319463" y="1970088"/>
              <a:ext cx="1404937" cy="752475"/>
            </a:xfrm>
            <a:prstGeom prst="line">
              <a:avLst/>
            </a:prstGeom>
            <a:noFill/>
            <a:ln w="28575">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34" name="Line 93">
              <a:extLst>
                <a:ext uri="{FF2B5EF4-FFF2-40B4-BE49-F238E27FC236}">
                  <a16:creationId xmlns:a16="http://schemas.microsoft.com/office/drawing/2014/main" id="{BC999BD8-F1AD-4D11-A1F3-C572F15B693C}"/>
                </a:ext>
              </a:extLst>
            </p:cNvPr>
            <p:cNvSpPr>
              <a:spLocks noChangeShapeType="1"/>
            </p:cNvSpPr>
            <p:nvPr/>
          </p:nvSpPr>
          <p:spPr bwMode="auto">
            <a:xfrm>
              <a:off x="2214563" y="3157538"/>
              <a:ext cx="280987" cy="300037"/>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35" name="Line 94">
              <a:extLst>
                <a:ext uri="{FF2B5EF4-FFF2-40B4-BE49-F238E27FC236}">
                  <a16:creationId xmlns:a16="http://schemas.microsoft.com/office/drawing/2014/main" id="{A43BE714-DD7E-4DCD-8F68-CBFBB0D0CB4A}"/>
                </a:ext>
              </a:extLst>
            </p:cNvPr>
            <p:cNvSpPr>
              <a:spLocks noChangeShapeType="1"/>
            </p:cNvSpPr>
            <p:nvPr/>
          </p:nvSpPr>
          <p:spPr bwMode="auto">
            <a:xfrm flipV="1">
              <a:off x="2124075" y="3457575"/>
              <a:ext cx="376238" cy="152400"/>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36" name="Line 95">
              <a:extLst>
                <a:ext uri="{FF2B5EF4-FFF2-40B4-BE49-F238E27FC236}">
                  <a16:creationId xmlns:a16="http://schemas.microsoft.com/office/drawing/2014/main" id="{12B3C810-E0E3-44DE-A227-CE5475883E19}"/>
                </a:ext>
              </a:extLst>
            </p:cNvPr>
            <p:cNvSpPr>
              <a:spLocks noChangeShapeType="1"/>
            </p:cNvSpPr>
            <p:nvPr/>
          </p:nvSpPr>
          <p:spPr bwMode="auto">
            <a:xfrm>
              <a:off x="3429000" y="3486150"/>
              <a:ext cx="433388" cy="338138"/>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37" name="Line 96">
              <a:extLst>
                <a:ext uri="{FF2B5EF4-FFF2-40B4-BE49-F238E27FC236}">
                  <a16:creationId xmlns:a16="http://schemas.microsoft.com/office/drawing/2014/main" id="{5DAB9E13-A72B-4D9F-972B-F45DB1BD9840}"/>
                </a:ext>
              </a:extLst>
            </p:cNvPr>
            <p:cNvSpPr>
              <a:spLocks noChangeShapeType="1"/>
            </p:cNvSpPr>
            <p:nvPr/>
          </p:nvSpPr>
          <p:spPr bwMode="auto">
            <a:xfrm flipV="1">
              <a:off x="3433763" y="3267075"/>
              <a:ext cx="400050" cy="214313"/>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38" name="Line 97">
              <a:extLst>
                <a:ext uri="{FF2B5EF4-FFF2-40B4-BE49-F238E27FC236}">
                  <a16:creationId xmlns:a16="http://schemas.microsoft.com/office/drawing/2014/main" id="{96C27DBF-519E-4536-A8C5-8463CA6B4305}"/>
                </a:ext>
              </a:extLst>
            </p:cNvPr>
            <p:cNvSpPr>
              <a:spLocks noChangeShapeType="1"/>
            </p:cNvSpPr>
            <p:nvPr/>
          </p:nvSpPr>
          <p:spPr bwMode="auto">
            <a:xfrm flipH="1">
              <a:off x="4070350" y="2103438"/>
              <a:ext cx="865188" cy="1639887"/>
            </a:xfrm>
            <a:prstGeom prst="line">
              <a:avLst/>
            </a:prstGeom>
            <a:noFill/>
            <a:ln w="28575">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fade">
                                      <p:cBhvr>
                                        <p:cTn id="12" dur="500"/>
                                        <p:tgtEl>
                                          <p:spTgt spid="1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5"/>
                                        </p:tgtEl>
                                        <p:attrNameLst>
                                          <p:attrName>style.visibility</p:attrName>
                                        </p:attrNameLst>
                                      </p:cBhvr>
                                      <p:to>
                                        <p:strVal val="visible"/>
                                      </p:to>
                                    </p:set>
                                    <p:animEffect transition="in" filter="fade">
                                      <p:cBhvr>
                                        <p:cTn id="17" dur="500"/>
                                        <p:tgtEl>
                                          <p:spTgt spid="1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2"/>
                                        </p:tgtEl>
                                        <p:attrNameLst>
                                          <p:attrName>style.visibility</p:attrName>
                                        </p:attrNameLst>
                                      </p:cBhvr>
                                      <p:to>
                                        <p:strVal val="visible"/>
                                      </p:to>
                                    </p:set>
                                    <p:animEffect transition="in" filter="fade">
                                      <p:cBhvr>
                                        <p:cTn id="22" dur="500"/>
                                        <p:tgtEl>
                                          <p:spTgt spid="2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500"/>
                                        <p:tgtEl>
                                          <p:spTgt spid="222"/>
                                        </p:tgtEl>
                                      </p:cBhvr>
                                    </p:animEffect>
                                    <p:set>
                                      <p:cBhvr>
                                        <p:cTn id="27" dur="1" fill="hold">
                                          <p:stCondLst>
                                            <p:cond delay="499"/>
                                          </p:stCondLst>
                                        </p:cTn>
                                        <p:tgtEl>
                                          <p:spTgt spid="222"/>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252"/>
                                        </p:tgtEl>
                                        <p:attrNameLst>
                                          <p:attrName>style.visibility</p:attrName>
                                        </p:attrNameLst>
                                      </p:cBhvr>
                                      <p:to>
                                        <p:strVal val="visible"/>
                                      </p:to>
                                    </p:set>
                                    <p:animEffect transition="in" filter="fade">
                                      <p:cBhvr>
                                        <p:cTn id="30" dur="500"/>
                                        <p:tgtEl>
                                          <p:spTgt spid="25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xit" presetSubtype="0" fill="hold" nodeType="clickEffect">
                                  <p:stCondLst>
                                    <p:cond delay="0"/>
                                  </p:stCondLst>
                                  <p:childTnLst>
                                    <p:animEffect transition="out" filter="fade">
                                      <p:cBhvr>
                                        <p:cTn id="34" dur="500"/>
                                        <p:tgtEl>
                                          <p:spTgt spid="252"/>
                                        </p:tgtEl>
                                      </p:cBhvr>
                                    </p:animEffect>
                                    <p:set>
                                      <p:cBhvr>
                                        <p:cTn id="35" dur="1" fill="hold">
                                          <p:stCondLst>
                                            <p:cond delay="499"/>
                                          </p:stCondLst>
                                        </p:cTn>
                                        <p:tgtEl>
                                          <p:spTgt spid="252"/>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356"/>
                                        </p:tgtEl>
                                        <p:attrNameLst>
                                          <p:attrName>style.visibility</p:attrName>
                                        </p:attrNameLst>
                                      </p:cBhvr>
                                      <p:to>
                                        <p:strVal val="visible"/>
                                      </p:to>
                                    </p:set>
                                    <p:animEffect transition="in" filter="fade">
                                      <p:cBhvr>
                                        <p:cTn id="38"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2">
            <a:extLst>
              <a:ext uri="{FF2B5EF4-FFF2-40B4-BE49-F238E27FC236}">
                <a16:creationId xmlns:a16="http://schemas.microsoft.com/office/drawing/2014/main" id="{AF54F3E5-4878-465A-A8DA-8BEE7F4BBF9F}"/>
              </a:ext>
            </a:extLst>
          </p:cNvPr>
          <p:cNvSpPr>
            <a:spLocks/>
          </p:cNvSpPr>
          <p:nvPr/>
        </p:nvSpPr>
        <p:spPr bwMode="auto">
          <a:xfrm>
            <a:off x="3429000" y="2790825"/>
            <a:ext cx="5314950" cy="1504950"/>
          </a:xfrm>
          <a:custGeom>
            <a:avLst/>
            <a:gdLst>
              <a:gd name="T0" fmla="*/ 2147483646 w 3348"/>
              <a:gd name="T1" fmla="*/ 0 h 948"/>
              <a:gd name="T2" fmla="*/ 2147483646 w 3348"/>
              <a:gd name="T3" fmla="*/ 2147483646 h 948"/>
              <a:gd name="T4" fmla="*/ 2147483646 w 3348"/>
              <a:gd name="T5" fmla="*/ 2147483646 h 948"/>
              <a:gd name="T6" fmla="*/ 2147483646 w 3348"/>
              <a:gd name="T7" fmla="*/ 2147483646 h 948"/>
              <a:gd name="T8" fmla="*/ 0 w 3348"/>
              <a:gd name="T9" fmla="*/ 2147483646 h 948"/>
              <a:gd name="T10" fmla="*/ 2147483646 w 3348"/>
              <a:gd name="T11" fmla="*/ 0 h 948"/>
              <a:gd name="T12" fmla="*/ 0 60000 65536"/>
              <a:gd name="T13" fmla="*/ 0 60000 65536"/>
              <a:gd name="T14" fmla="*/ 0 60000 65536"/>
              <a:gd name="T15" fmla="*/ 0 60000 65536"/>
              <a:gd name="T16" fmla="*/ 0 60000 65536"/>
              <a:gd name="T17" fmla="*/ 0 60000 65536"/>
              <a:gd name="T18" fmla="*/ 0 w 3348"/>
              <a:gd name="T19" fmla="*/ 0 h 948"/>
              <a:gd name="T20" fmla="*/ 3348 w 3348"/>
              <a:gd name="T21" fmla="*/ 948 h 948"/>
            </a:gdLst>
            <a:ahLst/>
            <a:cxnLst>
              <a:cxn ang="T12">
                <a:pos x="T0" y="T1"/>
              </a:cxn>
              <a:cxn ang="T13">
                <a:pos x="T2" y="T3"/>
              </a:cxn>
              <a:cxn ang="T14">
                <a:pos x="T4" y="T5"/>
              </a:cxn>
              <a:cxn ang="T15">
                <a:pos x="T6" y="T7"/>
              </a:cxn>
              <a:cxn ang="T16">
                <a:pos x="T8" y="T9"/>
              </a:cxn>
              <a:cxn ang="T17">
                <a:pos x="T10" y="T11"/>
              </a:cxn>
            </a:cxnLst>
            <a:rect l="T18" t="T19" r="T20" b="T21"/>
            <a:pathLst>
              <a:path w="3348" h="948">
                <a:moveTo>
                  <a:pt x="204" y="0"/>
                </a:moveTo>
                <a:lnTo>
                  <a:pt x="3348" y="6"/>
                </a:lnTo>
                <a:lnTo>
                  <a:pt x="3306" y="948"/>
                </a:lnTo>
                <a:lnTo>
                  <a:pt x="36" y="696"/>
                </a:lnTo>
                <a:lnTo>
                  <a:pt x="0" y="228"/>
                </a:lnTo>
                <a:lnTo>
                  <a:pt x="204" y="0"/>
                </a:lnTo>
                <a:close/>
              </a:path>
            </a:pathLst>
          </a:custGeom>
          <a:solidFill>
            <a:schemeClr val="hlink"/>
          </a:solidFill>
          <a:ln>
            <a:noFill/>
          </a:ln>
          <a:extLst>
            <a:ext uri="{91240B29-F687-4F45-9708-019B960494DF}">
              <a14:hiddenLine xmlns:a14="http://schemas.microsoft.com/office/drawing/2010/main" w="9525">
                <a:solidFill>
                  <a:srgbClr val="000000"/>
                </a:solidFill>
                <a:round/>
                <a:headEnd type="none" w="lg" len="lg"/>
                <a:tailEnd type="none" w="lg" len="lg"/>
              </a14:hiddenLine>
            </a:ext>
          </a:extLst>
        </p:spPr>
        <p:txBody>
          <a:bodyPr wrap="none" anchor="ctr"/>
          <a:lstStyle/>
          <a:p>
            <a:endParaRPr lang="en-US"/>
          </a:p>
        </p:txBody>
      </p:sp>
      <p:sp>
        <p:nvSpPr>
          <p:cNvPr id="16387" name="Rectangle 3">
            <a:extLst>
              <a:ext uri="{FF2B5EF4-FFF2-40B4-BE49-F238E27FC236}">
                <a16:creationId xmlns:a16="http://schemas.microsoft.com/office/drawing/2014/main" id="{930CAA82-9179-4F2A-B6E6-021B59AFD250}"/>
              </a:ext>
            </a:extLst>
          </p:cNvPr>
          <p:cNvSpPr>
            <a:spLocks noChangeArrowheads="1"/>
          </p:cNvSpPr>
          <p:nvPr/>
        </p:nvSpPr>
        <p:spPr bwMode="auto">
          <a:xfrm>
            <a:off x="4476751" y="2274888"/>
            <a:ext cx="79375" cy="2343150"/>
          </a:xfrm>
          <a:prstGeom prst="rect">
            <a:avLst/>
          </a:prstGeom>
          <a:solidFill>
            <a:schemeClr val="accent1"/>
          </a:solidFill>
          <a:ln w="9525">
            <a:solidFill>
              <a:schemeClr val="tx1"/>
            </a:solidFill>
            <a:miter lim="800000"/>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388" name="Freeform 4">
            <a:extLst>
              <a:ext uri="{FF2B5EF4-FFF2-40B4-BE49-F238E27FC236}">
                <a16:creationId xmlns:a16="http://schemas.microsoft.com/office/drawing/2014/main" id="{00ED0474-C05C-41C1-86E6-F39625A035F7}"/>
              </a:ext>
            </a:extLst>
          </p:cNvPr>
          <p:cNvSpPr>
            <a:spLocks/>
          </p:cNvSpPr>
          <p:nvPr/>
        </p:nvSpPr>
        <p:spPr bwMode="auto">
          <a:xfrm>
            <a:off x="3681413" y="2705101"/>
            <a:ext cx="1681162" cy="1509713"/>
          </a:xfrm>
          <a:custGeom>
            <a:avLst/>
            <a:gdLst>
              <a:gd name="T0" fmla="*/ 2147483646 w 1059"/>
              <a:gd name="T1" fmla="*/ 2147483646 h 951"/>
              <a:gd name="T2" fmla="*/ 2147483646 w 1059"/>
              <a:gd name="T3" fmla="*/ 0 h 951"/>
              <a:gd name="T4" fmla="*/ 2147483646 w 1059"/>
              <a:gd name="T5" fmla="*/ 2147483646 h 951"/>
              <a:gd name="T6" fmla="*/ 2147483646 w 1059"/>
              <a:gd name="T7" fmla="*/ 2147483646 h 951"/>
              <a:gd name="T8" fmla="*/ 2147483646 w 1059"/>
              <a:gd name="T9" fmla="*/ 2147483646 h 951"/>
              <a:gd name="T10" fmla="*/ 2147483646 w 1059"/>
              <a:gd name="T11" fmla="*/ 2147483646 h 951"/>
              <a:gd name="T12" fmla="*/ 2147483646 w 1059"/>
              <a:gd name="T13" fmla="*/ 2147483646 h 951"/>
              <a:gd name="T14" fmla="*/ 2147483646 w 1059"/>
              <a:gd name="T15" fmla="*/ 2147483646 h 951"/>
              <a:gd name="T16" fmla="*/ 2147483646 w 1059"/>
              <a:gd name="T17" fmla="*/ 2147483646 h 951"/>
              <a:gd name="T18" fmla="*/ 0 w 1059"/>
              <a:gd name="T19" fmla="*/ 2147483646 h 951"/>
              <a:gd name="T20" fmla="*/ 2147483646 w 1059"/>
              <a:gd name="T21" fmla="*/ 2147483646 h 951"/>
              <a:gd name="T22" fmla="*/ 2147483646 w 1059"/>
              <a:gd name="T23" fmla="*/ 2147483646 h 951"/>
              <a:gd name="T24" fmla="*/ 2147483646 w 1059"/>
              <a:gd name="T25" fmla="*/ 2147483646 h 9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9"/>
              <a:gd name="T40" fmla="*/ 0 h 951"/>
              <a:gd name="T41" fmla="*/ 1059 w 1059"/>
              <a:gd name="T42" fmla="*/ 951 h 9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9" h="951">
                <a:moveTo>
                  <a:pt x="198" y="111"/>
                </a:moveTo>
                <a:lnTo>
                  <a:pt x="522" y="0"/>
                </a:lnTo>
                <a:lnTo>
                  <a:pt x="945" y="78"/>
                </a:lnTo>
                <a:lnTo>
                  <a:pt x="1059" y="360"/>
                </a:lnTo>
                <a:lnTo>
                  <a:pt x="801" y="486"/>
                </a:lnTo>
                <a:lnTo>
                  <a:pt x="1014" y="840"/>
                </a:lnTo>
                <a:lnTo>
                  <a:pt x="762" y="942"/>
                </a:lnTo>
                <a:lnTo>
                  <a:pt x="447" y="951"/>
                </a:lnTo>
                <a:lnTo>
                  <a:pt x="120" y="810"/>
                </a:lnTo>
                <a:lnTo>
                  <a:pt x="0" y="633"/>
                </a:lnTo>
                <a:lnTo>
                  <a:pt x="219" y="486"/>
                </a:lnTo>
                <a:lnTo>
                  <a:pt x="21" y="273"/>
                </a:lnTo>
                <a:lnTo>
                  <a:pt x="198" y="111"/>
                </a:lnTo>
                <a:close/>
              </a:path>
            </a:pathLst>
          </a:custGeom>
          <a:solidFill>
            <a:schemeClr val="hlink"/>
          </a:solidFill>
          <a:ln w="9525">
            <a:solidFill>
              <a:schemeClr val="tx1"/>
            </a:solidFill>
            <a:round/>
            <a:headEnd type="none" w="lg" len="lg"/>
            <a:tailEnd type="none" w="lg" len="lg"/>
          </a:ln>
        </p:spPr>
        <p:txBody>
          <a:bodyPr wrap="none" anchor="ctr"/>
          <a:lstStyle/>
          <a:p>
            <a:endParaRPr lang="en-US"/>
          </a:p>
        </p:txBody>
      </p:sp>
      <p:sp>
        <p:nvSpPr>
          <p:cNvPr id="16389" name="Freeform 5">
            <a:extLst>
              <a:ext uri="{FF2B5EF4-FFF2-40B4-BE49-F238E27FC236}">
                <a16:creationId xmlns:a16="http://schemas.microsoft.com/office/drawing/2014/main" id="{685C0660-387D-4390-88DF-119975CEC5A5}"/>
              </a:ext>
            </a:extLst>
          </p:cNvPr>
          <p:cNvSpPr>
            <a:spLocks/>
          </p:cNvSpPr>
          <p:nvPr/>
        </p:nvSpPr>
        <p:spPr bwMode="auto">
          <a:xfrm>
            <a:off x="3197226" y="2260600"/>
            <a:ext cx="5121275" cy="2355850"/>
          </a:xfrm>
          <a:custGeom>
            <a:avLst/>
            <a:gdLst>
              <a:gd name="T0" fmla="*/ 2147483646 w 3226"/>
              <a:gd name="T1" fmla="*/ 0 h 1484"/>
              <a:gd name="T2" fmla="*/ 2147483646 w 3226"/>
              <a:gd name="T3" fmla="*/ 2147483646 h 1484"/>
              <a:gd name="T4" fmla="*/ 2147483646 w 3226"/>
              <a:gd name="T5" fmla="*/ 2147483646 h 1484"/>
              <a:gd name="T6" fmla="*/ 0 w 3226"/>
              <a:gd name="T7" fmla="*/ 2147483646 h 1484"/>
              <a:gd name="T8" fmla="*/ 2147483646 w 3226"/>
              <a:gd name="T9" fmla="*/ 2147483646 h 1484"/>
              <a:gd name="T10" fmla="*/ 2147483646 w 3226"/>
              <a:gd name="T11" fmla="*/ 2147483646 h 1484"/>
              <a:gd name="T12" fmla="*/ 2147483646 w 3226"/>
              <a:gd name="T13" fmla="*/ 2147483646 h 1484"/>
              <a:gd name="T14" fmla="*/ 2147483646 w 3226"/>
              <a:gd name="T15" fmla="*/ 2147483646 h 1484"/>
              <a:gd name="T16" fmla="*/ 2147483646 w 3226"/>
              <a:gd name="T17" fmla="*/ 2147483646 h 1484"/>
              <a:gd name="T18" fmla="*/ 2147483646 w 3226"/>
              <a:gd name="T19" fmla="*/ 2147483646 h 1484"/>
              <a:gd name="T20" fmla="*/ 2147483646 w 3226"/>
              <a:gd name="T21" fmla="*/ 2147483646 h 1484"/>
              <a:gd name="T22" fmla="*/ 2147483646 w 3226"/>
              <a:gd name="T23" fmla="*/ 2147483646 h 1484"/>
              <a:gd name="T24" fmla="*/ 2147483646 w 3226"/>
              <a:gd name="T25" fmla="*/ 2147483646 h 1484"/>
              <a:gd name="T26" fmla="*/ 2147483646 w 3226"/>
              <a:gd name="T27" fmla="*/ 2147483646 h 1484"/>
              <a:gd name="T28" fmla="*/ 2147483646 w 3226"/>
              <a:gd name="T29" fmla="*/ 2147483646 h 1484"/>
              <a:gd name="T30" fmla="*/ 2147483646 w 3226"/>
              <a:gd name="T31" fmla="*/ 2147483646 h 1484"/>
              <a:gd name="T32" fmla="*/ 2147483646 w 3226"/>
              <a:gd name="T33" fmla="*/ 2147483646 h 1484"/>
              <a:gd name="T34" fmla="*/ 2147483646 w 3226"/>
              <a:gd name="T35" fmla="*/ 2147483646 h 1484"/>
              <a:gd name="T36" fmla="*/ 2147483646 w 3226"/>
              <a:gd name="T37" fmla="*/ 2147483646 h 1484"/>
              <a:gd name="T38" fmla="*/ 2147483646 w 3226"/>
              <a:gd name="T39" fmla="*/ 2147483646 h 1484"/>
              <a:gd name="T40" fmla="*/ 2147483646 w 3226"/>
              <a:gd name="T41" fmla="*/ 2147483646 h 1484"/>
              <a:gd name="T42" fmla="*/ 2147483646 w 3226"/>
              <a:gd name="T43" fmla="*/ 0 h 14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26"/>
              <a:gd name="T67" fmla="*/ 0 h 1484"/>
              <a:gd name="T68" fmla="*/ 3226 w 3226"/>
              <a:gd name="T69" fmla="*/ 1484 h 14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26" h="1484">
                <a:moveTo>
                  <a:pt x="802" y="0"/>
                </a:moveTo>
                <a:lnTo>
                  <a:pt x="440" y="90"/>
                </a:lnTo>
                <a:lnTo>
                  <a:pt x="164" y="292"/>
                </a:lnTo>
                <a:lnTo>
                  <a:pt x="0" y="580"/>
                </a:lnTo>
                <a:lnTo>
                  <a:pt x="12" y="932"/>
                </a:lnTo>
                <a:lnTo>
                  <a:pt x="188" y="1226"/>
                </a:lnTo>
                <a:lnTo>
                  <a:pt x="462" y="1402"/>
                </a:lnTo>
                <a:lnTo>
                  <a:pt x="802" y="1484"/>
                </a:lnTo>
                <a:lnTo>
                  <a:pt x="3226" y="1484"/>
                </a:lnTo>
                <a:lnTo>
                  <a:pt x="3226" y="996"/>
                </a:lnTo>
                <a:lnTo>
                  <a:pt x="2218" y="996"/>
                </a:lnTo>
                <a:lnTo>
                  <a:pt x="1742" y="871"/>
                </a:lnTo>
                <a:lnTo>
                  <a:pt x="1319" y="1120"/>
                </a:lnTo>
                <a:lnTo>
                  <a:pt x="1064" y="1207"/>
                </a:lnTo>
                <a:lnTo>
                  <a:pt x="746" y="1225"/>
                </a:lnTo>
                <a:lnTo>
                  <a:pt x="449" y="1099"/>
                </a:lnTo>
                <a:lnTo>
                  <a:pt x="305" y="898"/>
                </a:lnTo>
                <a:lnTo>
                  <a:pt x="245" y="703"/>
                </a:lnTo>
                <a:lnTo>
                  <a:pt x="329" y="565"/>
                </a:lnTo>
                <a:lnTo>
                  <a:pt x="512" y="385"/>
                </a:lnTo>
                <a:lnTo>
                  <a:pt x="818" y="289"/>
                </a:lnTo>
                <a:lnTo>
                  <a:pt x="802" y="0"/>
                </a:lnTo>
                <a:close/>
              </a:path>
            </a:pathLst>
          </a:custGeom>
          <a:solidFill>
            <a:schemeClr val="hlink"/>
          </a:solidFill>
          <a:ln w="9525">
            <a:solidFill>
              <a:schemeClr val="tx1"/>
            </a:solidFill>
            <a:round/>
            <a:headEnd type="none" w="sm" len="sm"/>
            <a:tailEnd type="none" w="sm" len="sm"/>
          </a:ln>
        </p:spPr>
        <p:txBody>
          <a:bodyPr wrap="none" anchor="ctr"/>
          <a:lstStyle/>
          <a:p>
            <a:endParaRPr lang="en-US"/>
          </a:p>
        </p:txBody>
      </p:sp>
      <p:sp>
        <p:nvSpPr>
          <p:cNvPr id="16390" name="Rectangle 6">
            <a:extLst>
              <a:ext uri="{FF2B5EF4-FFF2-40B4-BE49-F238E27FC236}">
                <a16:creationId xmlns:a16="http://schemas.microsoft.com/office/drawing/2014/main" id="{9167709D-BBE6-4BB3-9DCA-796932B79DE4}"/>
              </a:ext>
            </a:extLst>
          </p:cNvPr>
          <p:cNvSpPr>
            <a:spLocks noGrp="1" noChangeArrowheads="1"/>
          </p:cNvSpPr>
          <p:nvPr>
            <p:ph type="title" idx="4294967295"/>
          </p:nvPr>
        </p:nvSpPr>
        <p:spPr>
          <a:xfrm>
            <a:off x="1524001" y="581819"/>
            <a:ext cx="8429625" cy="685800"/>
          </a:xfrm>
        </p:spPr>
        <p:txBody>
          <a:bodyPr/>
          <a:lstStyle/>
          <a:p>
            <a:r>
              <a:rPr lang="en-US" altLang="en-US" dirty="0"/>
              <a:t>Paving</a:t>
            </a:r>
          </a:p>
        </p:txBody>
      </p:sp>
      <p:sp>
        <p:nvSpPr>
          <p:cNvPr id="16391" name="Freeform 7">
            <a:extLst>
              <a:ext uri="{FF2B5EF4-FFF2-40B4-BE49-F238E27FC236}">
                <a16:creationId xmlns:a16="http://schemas.microsoft.com/office/drawing/2014/main" id="{E531D54F-C618-4CB5-9C86-312C0CC9A2DF}"/>
              </a:ext>
            </a:extLst>
          </p:cNvPr>
          <p:cNvSpPr>
            <a:spLocks/>
          </p:cNvSpPr>
          <p:nvPr/>
        </p:nvSpPr>
        <p:spPr bwMode="auto">
          <a:xfrm>
            <a:off x="8313738" y="3068638"/>
            <a:ext cx="715962" cy="774700"/>
          </a:xfrm>
          <a:custGeom>
            <a:avLst/>
            <a:gdLst>
              <a:gd name="T0" fmla="*/ 0 w 451"/>
              <a:gd name="T1" fmla="*/ 0 h 487"/>
              <a:gd name="T2" fmla="*/ 2147483646 w 451"/>
              <a:gd name="T3" fmla="*/ 0 h 487"/>
              <a:gd name="T4" fmla="*/ 2147483646 w 451"/>
              <a:gd name="T5" fmla="*/ 2147483646 h 487"/>
              <a:gd name="T6" fmla="*/ 0 w 451"/>
              <a:gd name="T7" fmla="*/ 2147483646 h 487"/>
              <a:gd name="T8" fmla="*/ 0 w 451"/>
              <a:gd name="T9" fmla="*/ 0 h 487"/>
              <a:gd name="T10" fmla="*/ 0 60000 65536"/>
              <a:gd name="T11" fmla="*/ 0 60000 65536"/>
              <a:gd name="T12" fmla="*/ 0 60000 65536"/>
              <a:gd name="T13" fmla="*/ 0 60000 65536"/>
              <a:gd name="T14" fmla="*/ 0 60000 65536"/>
              <a:gd name="T15" fmla="*/ 0 w 451"/>
              <a:gd name="T16" fmla="*/ 0 h 487"/>
              <a:gd name="T17" fmla="*/ 451 w 451"/>
              <a:gd name="T18" fmla="*/ 487 h 487"/>
            </a:gdLst>
            <a:ahLst/>
            <a:cxnLst>
              <a:cxn ang="T10">
                <a:pos x="T0" y="T1"/>
              </a:cxn>
              <a:cxn ang="T11">
                <a:pos x="T2" y="T3"/>
              </a:cxn>
              <a:cxn ang="T12">
                <a:pos x="T4" y="T5"/>
              </a:cxn>
              <a:cxn ang="T13">
                <a:pos x="T6" y="T7"/>
              </a:cxn>
              <a:cxn ang="T14">
                <a:pos x="T8" y="T9"/>
              </a:cxn>
            </a:cxnLst>
            <a:rect l="T15" t="T16" r="T17" b="T18"/>
            <a:pathLst>
              <a:path w="451" h="487">
                <a:moveTo>
                  <a:pt x="0" y="0"/>
                </a:moveTo>
                <a:lnTo>
                  <a:pt x="451" y="0"/>
                </a:lnTo>
                <a:lnTo>
                  <a:pt x="451" y="487"/>
                </a:lnTo>
                <a:lnTo>
                  <a:pt x="0" y="487"/>
                </a:lnTo>
                <a:lnTo>
                  <a:pt x="0" y="0"/>
                </a:lnTo>
                <a:close/>
              </a:path>
            </a:pathLst>
          </a:custGeom>
          <a:solidFill>
            <a:schemeClr val="hlink"/>
          </a:solidFill>
          <a:ln w="9525">
            <a:solidFill>
              <a:schemeClr val="tx1"/>
            </a:solidFill>
            <a:round/>
            <a:headEnd type="none" w="sm" len="sm"/>
            <a:tailEnd type="none" w="sm" len="sm"/>
          </a:ln>
        </p:spPr>
        <p:txBody>
          <a:bodyPr wrap="none" anchor="ctr"/>
          <a:lstStyle/>
          <a:p>
            <a:endParaRPr lang="en-US"/>
          </a:p>
        </p:txBody>
      </p:sp>
      <p:sp>
        <p:nvSpPr>
          <p:cNvPr id="16392" name="Freeform 8">
            <a:extLst>
              <a:ext uri="{FF2B5EF4-FFF2-40B4-BE49-F238E27FC236}">
                <a16:creationId xmlns:a16="http://schemas.microsoft.com/office/drawing/2014/main" id="{17121A41-F696-44E6-996A-DFB95AE5D45B}"/>
              </a:ext>
            </a:extLst>
          </p:cNvPr>
          <p:cNvSpPr>
            <a:spLocks/>
          </p:cNvSpPr>
          <p:nvPr/>
        </p:nvSpPr>
        <p:spPr bwMode="auto">
          <a:xfrm>
            <a:off x="8310564" y="2262188"/>
            <a:ext cx="719137" cy="806450"/>
          </a:xfrm>
          <a:custGeom>
            <a:avLst/>
            <a:gdLst>
              <a:gd name="T0" fmla="*/ 0 w 451"/>
              <a:gd name="T1" fmla="*/ 0 h 487"/>
              <a:gd name="T2" fmla="*/ 2147483646 w 451"/>
              <a:gd name="T3" fmla="*/ 0 h 487"/>
              <a:gd name="T4" fmla="*/ 2147483646 w 451"/>
              <a:gd name="T5" fmla="*/ 2147483646 h 487"/>
              <a:gd name="T6" fmla="*/ 0 w 451"/>
              <a:gd name="T7" fmla="*/ 2147483646 h 487"/>
              <a:gd name="T8" fmla="*/ 0 w 451"/>
              <a:gd name="T9" fmla="*/ 0 h 487"/>
              <a:gd name="T10" fmla="*/ 0 60000 65536"/>
              <a:gd name="T11" fmla="*/ 0 60000 65536"/>
              <a:gd name="T12" fmla="*/ 0 60000 65536"/>
              <a:gd name="T13" fmla="*/ 0 60000 65536"/>
              <a:gd name="T14" fmla="*/ 0 60000 65536"/>
              <a:gd name="T15" fmla="*/ 0 w 451"/>
              <a:gd name="T16" fmla="*/ 0 h 487"/>
              <a:gd name="T17" fmla="*/ 451 w 451"/>
              <a:gd name="T18" fmla="*/ 487 h 487"/>
            </a:gdLst>
            <a:ahLst/>
            <a:cxnLst>
              <a:cxn ang="T10">
                <a:pos x="T0" y="T1"/>
              </a:cxn>
              <a:cxn ang="T11">
                <a:pos x="T2" y="T3"/>
              </a:cxn>
              <a:cxn ang="T12">
                <a:pos x="T4" y="T5"/>
              </a:cxn>
              <a:cxn ang="T13">
                <a:pos x="T6" y="T7"/>
              </a:cxn>
              <a:cxn ang="T14">
                <a:pos x="T8" y="T9"/>
              </a:cxn>
            </a:cxnLst>
            <a:rect l="T15" t="T16" r="T17" b="T18"/>
            <a:pathLst>
              <a:path w="451" h="487">
                <a:moveTo>
                  <a:pt x="0" y="0"/>
                </a:moveTo>
                <a:lnTo>
                  <a:pt x="451" y="0"/>
                </a:lnTo>
                <a:lnTo>
                  <a:pt x="451" y="487"/>
                </a:lnTo>
                <a:lnTo>
                  <a:pt x="0" y="487"/>
                </a:lnTo>
                <a:lnTo>
                  <a:pt x="0" y="0"/>
                </a:lnTo>
                <a:close/>
              </a:path>
            </a:pathLst>
          </a:custGeom>
          <a:solidFill>
            <a:schemeClr val="hlink"/>
          </a:solidFill>
          <a:ln w="9525">
            <a:solidFill>
              <a:schemeClr val="tx1"/>
            </a:solidFill>
            <a:round/>
            <a:headEnd type="none" w="sm" len="sm"/>
            <a:tailEnd type="none" w="sm" len="sm"/>
          </a:ln>
        </p:spPr>
        <p:txBody>
          <a:bodyPr wrap="none" anchor="ctr"/>
          <a:lstStyle/>
          <a:p>
            <a:endParaRPr lang="en-US"/>
          </a:p>
        </p:txBody>
      </p:sp>
      <p:sp>
        <p:nvSpPr>
          <p:cNvPr id="16393" name="Freeform 9">
            <a:extLst>
              <a:ext uri="{FF2B5EF4-FFF2-40B4-BE49-F238E27FC236}">
                <a16:creationId xmlns:a16="http://schemas.microsoft.com/office/drawing/2014/main" id="{C0EE099C-B16C-4296-9AB9-B996E0224CA1}"/>
              </a:ext>
            </a:extLst>
          </p:cNvPr>
          <p:cNvSpPr>
            <a:spLocks/>
          </p:cNvSpPr>
          <p:nvPr/>
        </p:nvSpPr>
        <p:spPr bwMode="auto">
          <a:xfrm>
            <a:off x="7507289" y="2259013"/>
            <a:ext cx="808037" cy="806450"/>
          </a:xfrm>
          <a:custGeom>
            <a:avLst/>
            <a:gdLst>
              <a:gd name="T0" fmla="*/ 0 w 451"/>
              <a:gd name="T1" fmla="*/ 0 h 487"/>
              <a:gd name="T2" fmla="*/ 2147483646 w 451"/>
              <a:gd name="T3" fmla="*/ 0 h 487"/>
              <a:gd name="T4" fmla="*/ 2147483646 w 451"/>
              <a:gd name="T5" fmla="*/ 2147483646 h 487"/>
              <a:gd name="T6" fmla="*/ 0 w 451"/>
              <a:gd name="T7" fmla="*/ 2147483646 h 487"/>
              <a:gd name="T8" fmla="*/ 0 w 451"/>
              <a:gd name="T9" fmla="*/ 0 h 487"/>
              <a:gd name="T10" fmla="*/ 0 60000 65536"/>
              <a:gd name="T11" fmla="*/ 0 60000 65536"/>
              <a:gd name="T12" fmla="*/ 0 60000 65536"/>
              <a:gd name="T13" fmla="*/ 0 60000 65536"/>
              <a:gd name="T14" fmla="*/ 0 60000 65536"/>
              <a:gd name="T15" fmla="*/ 0 w 451"/>
              <a:gd name="T16" fmla="*/ 0 h 487"/>
              <a:gd name="T17" fmla="*/ 451 w 451"/>
              <a:gd name="T18" fmla="*/ 487 h 487"/>
            </a:gdLst>
            <a:ahLst/>
            <a:cxnLst>
              <a:cxn ang="T10">
                <a:pos x="T0" y="T1"/>
              </a:cxn>
              <a:cxn ang="T11">
                <a:pos x="T2" y="T3"/>
              </a:cxn>
              <a:cxn ang="T12">
                <a:pos x="T4" y="T5"/>
              </a:cxn>
              <a:cxn ang="T13">
                <a:pos x="T6" y="T7"/>
              </a:cxn>
              <a:cxn ang="T14">
                <a:pos x="T8" y="T9"/>
              </a:cxn>
            </a:cxnLst>
            <a:rect l="T15" t="T16" r="T17" b="T18"/>
            <a:pathLst>
              <a:path w="451" h="487">
                <a:moveTo>
                  <a:pt x="0" y="0"/>
                </a:moveTo>
                <a:lnTo>
                  <a:pt x="451" y="0"/>
                </a:lnTo>
                <a:lnTo>
                  <a:pt x="451" y="487"/>
                </a:lnTo>
                <a:lnTo>
                  <a:pt x="0" y="487"/>
                </a:lnTo>
                <a:lnTo>
                  <a:pt x="0" y="0"/>
                </a:lnTo>
                <a:close/>
              </a:path>
            </a:pathLst>
          </a:custGeom>
          <a:solidFill>
            <a:schemeClr val="hlink"/>
          </a:solidFill>
          <a:ln w="9525">
            <a:solidFill>
              <a:schemeClr val="tx1"/>
            </a:solidFill>
            <a:round/>
            <a:headEnd type="none" w="sm" len="sm"/>
            <a:tailEnd type="none" w="sm" len="sm"/>
          </a:ln>
        </p:spPr>
        <p:txBody>
          <a:bodyPr wrap="none" anchor="ctr"/>
          <a:lstStyle/>
          <a:p>
            <a:endParaRPr lang="en-US"/>
          </a:p>
        </p:txBody>
      </p:sp>
      <p:sp>
        <p:nvSpPr>
          <p:cNvPr id="16394" name="Freeform 10">
            <a:extLst>
              <a:ext uri="{FF2B5EF4-FFF2-40B4-BE49-F238E27FC236}">
                <a16:creationId xmlns:a16="http://schemas.microsoft.com/office/drawing/2014/main" id="{BAE2AB8B-F5EE-41CB-BE13-856C81771EA9}"/>
              </a:ext>
            </a:extLst>
          </p:cNvPr>
          <p:cNvSpPr>
            <a:spLocks/>
          </p:cNvSpPr>
          <p:nvPr/>
        </p:nvSpPr>
        <p:spPr bwMode="auto">
          <a:xfrm>
            <a:off x="4460876" y="2254250"/>
            <a:ext cx="735013" cy="579438"/>
          </a:xfrm>
          <a:custGeom>
            <a:avLst/>
            <a:gdLst>
              <a:gd name="T0" fmla="*/ 0 w 463"/>
              <a:gd name="T1" fmla="*/ 2147483646 h 365"/>
              <a:gd name="T2" fmla="*/ 2147483646 w 463"/>
              <a:gd name="T3" fmla="*/ 0 h 365"/>
              <a:gd name="T4" fmla="*/ 2147483646 w 463"/>
              <a:gd name="T5" fmla="*/ 2147483646 h 365"/>
              <a:gd name="T6" fmla="*/ 2147483646 w 463"/>
              <a:gd name="T7" fmla="*/ 2147483646 h 365"/>
              <a:gd name="T8" fmla="*/ 2147483646 w 463"/>
              <a:gd name="T9" fmla="*/ 2147483646 h 365"/>
              <a:gd name="T10" fmla="*/ 0 w 463"/>
              <a:gd name="T11" fmla="*/ 2147483646 h 365"/>
              <a:gd name="T12" fmla="*/ 0 60000 65536"/>
              <a:gd name="T13" fmla="*/ 0 60000 65536"/>
              <a:gd name="T14" fmla="*/ 0 60000 65536"/>
              <a:gd name="T15" fmla="*/ 0 60000 65536"/>
              <a:gd name="T16" fmla="*/ 0 60000 65536"/>
              <a:gd name="T17" fmla="*/ 0 60000 65536"/>
              <a:gd name="T18" fmla="*/ 0 w 463"/>
              <a:gd name="T19" fmla="*/ 0 h 365"/>
              <a:gd name="T20" fmla="*/ 463 w 463"/>
              <a:gd name="T21" fmla="*/ 365 h 365"/>
            </a:gdLst>
            <a:ahLst/>
            <a:cxnLst>
              <a:cxn ang="T12">
                <a:pos x="T0" y="T1"/>
              </a:cxn>
              <a:cxn ang="T13">
                <a:pos x="T2" y="T3"/>
              </a:cxn>
              <a:cxn ang="T14">
                <a:pos x="T4" y="T5"/>
              </a:cxn>
              <a:cxn ang="T15">
                <a:pos x="T6" y="T7"/>
              </a:cxn>
              <a:cxn ang="T16">
                <a:pos x="T8" y="T9"/>
              </a:cxn>
              <a:cxn ang="T17">
                <a:pos x="T10" y="T11"/>
              </a:cxn>
            </a:cxnLst>
            <a:rect l="T18" t="T19" r="T20" b="T21"/>
            <a:pathLst>
              <a:path w="463" h="365">
                <a:moveTo>
                  <a:pt x="0" y="2"/>
                </a:moveTo>
                <a:lnTo>
                  <a:pt x="435" y="0"/>
                </a:lnTo>
                <a:lnTo>
                  <a:pt x="463" y="365"/>
                </a:lnTo>
                <a:lnTo>
                  <a:pt x="142" y="314"/>
                </a:lnTo>
                <a:lnTo>
                  <a:pt x="25" y="295"/>
                </a:lnTo>
                <a:lnTo>
                  <a:pt x="0" y="2"/>
                </a:lnTo>
                <a:close/>
              </a:path>
            </a:pathLst>
          </a:custGeom>
          <a:solidFill>
            <a:schemeClr val="hlink"/>
          </a:solidFill>
          <a:ln w="9525">
            <a:solidFill>
              <a:schemeClr val="tx1"/>
            </a:solidFill>
            <a:round/>
            <a:headEnd type="none" w="sm" len="sm"/>
            <a:tailEnd type="none" w="sm" len="sm"/>
          </a:ln>
        </p:spPr>
        <p:txBody>
          <a:bodyPr wrap="none" anchor="ctr"/>
          <a:lstStyle/>
          <a:p>
            <a:endParaRPr lang="en-US"/>
          </a:p>
        </p:txBody>
      </p:sp>
      <p:sp>
        <p:nvSpPr>
          <p:cNvPr id="16395" name="Freeform 11">
            <a:extLst>
              <a:ext uri="{FF2B5EF4-FFF2-40B4-BE49-F238E27FC236}">
                <a16:creationId xmlns:a16="http://schemas.microsoft.com/office/drawing/2014/main" id="{AA1622C6-CFDD-4220-B17C-7E3B45EC32C5}"/>
              </a:ext>
            </a:extLst>
          </p:cNvPr>
          <p:cNvSpPr>
            <a:spLocks/>
          </p:cNvSpPr>
          <p:nvPr/>
        </p:nvSpPr>
        <p:spPr bwMode="auto">
          <a:xfrm>
            <a:off x="6700839" y="2255838"/>
            <a:ext cx="808037" cy="806450"/>
          </a:xfrm>
          <a:custGeom>
            <a:avLst/>
            <a:gdLst>
              <a:gd name="T0" fmla="*/ 0 w 451"/>
              <a:gd name="T1" fmla="*/ 0 h 487"/>
              <a:gd name="T2" fmla="*/ 2147483646 w 451"/>
              <a:gd name="T3" fmla="*/ 0 h 487"/>
              <a:gd name="T4" fmla="*/ 2147483646 w 451"/>
              <a:gd name="T5" fmla="*/ 2147483646 h 487"/>
              <a:gd name="T6" fmla="*/ 0 w 451"/>
              <a:gd name="T7" fmla="*/ 2147483646 h 487"/>
              <a:gd name="T8" fmla="*/ 0 w 451"/>
              <a:gd name="T9" fmla="*/ 0 h 487"/>
              <a:gd name="T10" fmla="*/ 0 60000 65536"/>
              <a:gd name="T11" fmla="*/ 0 60000 65536"/>
              <a:gd name="T12" fmla="*/ 0 60000 65536"/>
              <a:gd name="T13" fmla="*/ 0 60000 65536"/>
              <a:gd name="T14" fmla="*/ 0 60000 65536"/>
              <a:gd name="T15" fmla="*/ 0 w 451"/>
              <a:gd name="T16" fmla="*/ 0 h 487"/>
              <a:gd name="T17" fmla="*/ 451 w 451"/>
              <a:gd name="T18" fmla="*/ 487 h 487"/>
            </a:gdLst>
            <a:ahLst/>
            <a:cxnLst>
              <a:cxn ang="T10">
                <a:pos x="T0" y="T1"/>
              </a:cxn>
              <a:cxn ang="T11">
                <a:pos x="T2" y="T3"/>
              </a:cxn>
              <a:cxn ang="T12">
                <a:pos x="T4" y="T5"/>
              </a:cxn>
              <a:cxn ang="T13">
                <a:pos x="T6" y="T7"/>
              </a:cxn>
              <a:cxn ang="T14">
                <a:pos x="T8" y="T9"/>
              </a:cxn>
            </a:cxnLst>
            <a:rect l="T15" t="T16" r="T17" b="T18"/>
            <a:pathLst>
              <a:path w="451" h="487">
                <a:moveTo>
                  <a:pt x="0" y="0"/>
                </a:moveTo>
                <a:lnTo>
                  <a:pt x="451" y="0"/>
                </a:lnTo>
                <a:lnTo>
                  <a:pt x="451" y="487"/>
                </a:lnTo>
                <a:lnTo>
                  <a:pt x="0" y="487"/>
                </a:lnTo>
                <a:lnTo>
                  <a:pt x="0" y="0"/>
                </a:lnTo>
                <a:close/>
              </a:path>
            </a:pathLst>
          </a:custGeom>
          <a:solidFill>
            <a:schemeClr val="hlink"/>
          </a:solidFill>
          <a:ln w="9525">
            <a:solidFill>
              <a:schemeClr val="tx1"/>
            </a:solidFill>
            <a:round/>
            <a:headEnd type="none" w="sm" len="sm"/>
            <a:tailEnd type="none" w="sm" len="sm"/>
          </a:ln>
        </p:spPr>
        <p:txBody>
          <a:bodyPr wrap="none" anchor="ctr"/>
          <a:lstStyle/>
          <a:p>
            <a:endParaRPr lang="en-US"/>
          </a:p>
        </p:txBody>
      </p:sp>
      <p:sp>
        <p:nvSpPr>
          <p:cNvPr id="16396" name="Freeform 12">
            <a:extLst>
              <a:ext uri="{FF2B5EF4-FFF2-40B4-BE49-F238E27FC236}">
                <a16:creationId xmlns:a16="http://schemas.microsoft.com/office/drawing/2014/main" id="{E4AD6850-B6A2-4627-966C-9C661C8E42EE}"/>
              </a:ext>
            </a:extLst>
          </p:cNvPr>
          <p:cNvSpPr>
            <a:spLocks/>
          </p:cNvSpPr>
          <p:nvPr/>
        </p:nvSpPr>
        <p:spPr bwMode="auto">
          <a:xfrm>
            <a:off x="5895976" y="2255838"/>
            <a:ext cx="815975" cy="825500"/>
          </a:xfrm>
          <a:custGeom>
            <a:avLst/>
            <a:gdLst>
              <a:gd name="T0" fmla="*/ 2147483646 w 514"/>
              <a:gd name="T1" fmla="*/ 0 h 520"/>
              <a:gd name="T2" fmla="*/ 2147483646 w 514"/>
              <a:gd name="T3" fmla="*/ 0 h 520"/>
              <a:gd name="T4" fmla="*/ 2147483646 w 514"/>
              <a:gd name="T5" fmla="*/ 2147483646 h 520"/>
              <a:gd name="T6" fmla="*/ 0 w 514"/>
              <a:gd name="T7" fmla="*/ 2147483646 h 520"/>
              <a:gd name="T8" fmla="*/ 2147483646 w 514"/>
              <a:gd name="T9" fmla="*/ 0 h 520"/>
              <a:gd name="T10" fmla="*/ 0 60000 65536"/>
              <a:gd name="T11" fmla="*/ 0 60000 65536"/>
              <a:gd name="T12" fmla="*/ 0 60000 65536"/>
              <a:gd name="T13" fmla="*/ 0 60000 65536"/>
              <a:gd name="T14" fmla="*/ 0 60000 65536"/>
              <a:gd name="T15" fmla="*/ 0 w 514"/>
              <a:gd name="T16" fmla="*/ 0 h 520"/>
              <a:gd name="T17" fmla="*/ 514 w 514"/>
              <a:gd name="T18" fmla="*/ 520 h 520"/>
            </a:gdLst>
            <a:ahLst/>
            <a:cxnLst>
              <a:cxn ang="T10">
                <a:pos x="T0" y="T1"/>
              </a:cxn>
              <a:cxn ang="T11">
                <a:pos x="T2" y="T3"/>
              </a:cxn>
              <a:cxn ang="T12">
                <a:pos x="T4" y="T5"/>
              </a:cxn>
              <a:cxn ang="T13">
                <a:pos x="T6" y="T7"/>
              </a:cxn>
              <a:cxn ang="T14">
                <a:pos x="T8" y="T9"/>
              </a:cxn>
            </a:cxnLst>
            <a:rect l="T15" t="T16" r="T17" b="T18"/>
            <a:pathLst>
              <a:path w="514" h="520">
                <a:moveTo>
                  <a:pt x="5" y="0"/>
                </a:moveTo>
                <a:lnTo>
                  <a:pt x="514" y="0"/>
                </a:lnTo>
                <a:lnTo>
                  <a:pt x="514" y="508"/>
                </a:lnTo>
                <a:lnTo>
                  <a:pt x="0" y="520"/>
                </a:lnTo>
                <a:lnTo>
                  <a:pt x="5" y="0"/>
                </a:lnTo>
                <a:close/>
              </a:path>
            </a:pathLst>
          </a:custGeom>
          <a:solidFill>
            <a:schemeClr val="hlink"/>
          </a:solidFill>
          <a:ln w="9525">
            <a:solidFill>
              <a:schemeClr val="tx1"/>
            </a:solidFill>
            <a:round/>
            <a:headEnd type="none" w="sm" len="sm"/>
            <a:tailEnd type="none" w="sm" len="sm"/>
          </a:ln>
        </p:spPr>
        <p:txBody>
          <a:bodyPr wrap="none" anchor="ctr"/>
          <a:lstStyle/>
          <a:p>
            <a:endParaRPr lang="en-US"/>
          </a:p>
        </p:txBody>
      </p:sp>
      <p:sp>
        <p:nvSpPr>
          <p:cNvPr id="16397" name="Freeform 13">
            <a:extLst>
              <a:ext uri="{FF2B5EF4-FFF2-40B4-BE49-F238E27FC236}">
                <a16:creationId xmlns:a16="http://schemas.microsoft.com/office/drawing/2014/main" id="{12DA938E-4327-4929-93F6-07F74D040066}"/>
              </a:ext>
            </a:extLst>
          </p:cNvPr>
          <p:cNvSpPr>
            <a:spLocks/>
          </p:cNvSpPr>
          <p:nvPr/>
        </p:nvSpPr>
        <p:spPr bwMode="auto">
          <a:xfrm>
            <a:off x="5154614" y="2255839"/>
            <a:ext cx="750887" cy="820737"/>
          </a:xfrm>
          <a:custGeom>
            <a:avLst/>
            <a:gdLst>
              <a:gd name="T0" fmla="*/ 0 w 473"/>
              <a:gd name="T1" fmla="*/ 0 h 517"/>
              <a:gd name="T2" fmla="*/ 2147483646 w 473"/>
              <a:gd name="T3" fmla="*/ 0 h 517"/>
              <a:gd name="T4" fmla="*/ 2147483646 w 473"/>
              <a:gd name="T5" fmla="*/ 2147483646 h 517"/>
              <a:gd name="T6" fmla="*/ 2147483646 w 473"/>
              <a:gd name="T7" fmla="*/ 2147483646 h 517"/>
              <a:gd name="T8" fmla="*/ 0 w 473"/>
              <a:gd name="T9" fmla="*/ 0 h 517"/>
              <a:gd name="T10" fmla="*/ 0 60000 65536"/>
              <a:gd name="T11" fmla="*/ 0 60000 65536"/>
              <a:gd name="T12" fmla="*/ 0 60000 65536"/>
              <a:gd name="T13" fmla="*/ 0 60000 65536"/>
              <a:gd name="T14" fmla="*/ 0 60000 65536"/>
              <a:gd name="T15" fmla="*/ 0 w 473"/>
              <a:gd name="T16" fmla="*/ 0 h 517"/>
              <a:gd name="T17" fmla="*/ 473 w 473"/>
              <a:gd name="T18" fmla="*/ 517 h 517"/>
            </a:gdLst>
            <a:ahLst/>
            <a:cxnLst>
              <a:cxn ang="T10">
                <a:pos x="T0" y="T1"/>
              </a:cxn>
              <a:cxn ang="T11">
                <a:pos x="T2" y="T3"/>
              </a:cxn>
              <a:cxn ang="T12">
                <a:pos x="T4" y="T5"/>
              </a:cxn>
              <a:cxn ang="T13">
                <a:pos x="T6" y="T7"/>
              </a:cxn>
              <a:cxn ang="T14">
                <a:pos x="T8" y="T9"/>
              </a:cxn>
            </a:cxnLst>
            <a:rect l="T15" t="T16" r="T17" b="T18"/>
            <a:pathLst>
              <a:path w="473" h="517">
                <a:moveTo>
                  <a:pt x="0" y="0"/>
                </a:moveTo>
                <a:lnTo>
                  <a:pt x="473" y="0"/>
                </a:lnTo>
                <a:lnTo>
                  <a:pt x="470" y="517"/>
                </a:lnTo>
                <a:lnTo>
                  <a:pt x="14" y="358"/>
                </a:lnTo>
                <a:lnTo>
                  <a:pt x="0" y="0"/>
                </a:lnTo>
                <a:close/>
              </a:path>
            </a:pathLst>
          </a:custGeom>
          <a:solidFill>
            <a:schemeClr val="hlink"/>
          </a:solidFill>
          <a:ln w="9525">
            <a:solidFill>
              <a:schemeClr val="tx1"/>
            </a:solidFill>
            <a:round/>
            <a:headEnd type="none" w="sm" len="sm"/>
            <a:tailEnd type="none" w="sm" len="sm"/>
          </a:ln>
        </p:spPr>
        <p:txBody>
          <a:bodyPr wrap="none" anchor="ctr"/>
          <a:lstStyle/>
          <a:p>
            <a:endParaRPr lang="en-US"/>
          </a:p>
        </p:txBody>
      </p:sp>
      <p:sp>
        <p:nvSpPr>
          <p:cNvPr id="16398" name="Line 14">
            <a:extLst>
              <a:ext uri="{FF2B5EF4-FFF2-40B4-BE49-F238E27FC236}">
                <a16:creationId xmlns:a16="http://schemas.microsoft.com/office/drawing/2014/main" id="{54ADC0E5-9CAA-406F-BB61-F808E27B06E0}"/>
              </a:ext>
            </a:extLst>
          </p:cNvPr>
          <p:cNvSpPr>
            <a:spLocks noChangeShapeType="1"/>
          </p:cNvSpPr>
          <p:nvPr/>
        </p:nvSpPr>
        <p:spPr bwMode="auto">
          <a:xfrm>
            <a:off x="4457700" y="4622800"/>
            <a:ext cx="70485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399" name="Line 15">
            <a:extLst>
              <a:ext uri="{FF2B5EF4-FFF2-40B4-BE49-F238E27FC236}">
                <a16:creationId xmlns:a16="http://schemas.microsoft.com/office/drawing/2014/main" id="{8ED49D9B-E835-4130-9D56-91AB602FE885}"/>
              </a:ext>
            </a:extLst>
          </p:cNvPr>
          <p:cNvSpPr>
            <a:spLocks noChangeShapeType="1"/>
          </p:cNvSpPr>
          <p:nvPr/>
        </p:nvSpPr>
        <p:spPr bwMode="auto">
          <a:xfrm>
            <a:off x="5162550" y="4622800"/>
            <a:ext cx="7493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00" name="Line 16">
            <a:extLst>
              <a:ext uri="{FF2B5EF4-FFF2-40B4-BE49-F238E27FC236}">
                <a16:creationId xmlns:a16="http://schemas.microsoft.com/office/drawing/2014/main" id="{AEC510AD-9CC7-42C4-962C-CFF1A9ADB6FB}"/>
              </a:ext>
            </a:extLst>
          </p:cNvPr>
          <p:cNvSpPr>
            <a:spLocks noChangeShapeType="1"/>
          </p:cNvSpPr>
          <p:nvPr/>
        </p:nvSpPr>
        <p:spPr bwMode="auto">
          <a:xfrm>
            <a:off x="5911850" y="4622800"/>
            <a:ext cx="7874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01" name="Line 17">
            <a:extLst>
              <a:ext uri="{FF2B5EF4-FFF2-40B4-BE49-F238E27FC236}">
                <a16:creationId xmlns:a16="http://schemas.microsoft.com/office/drawing/2014/main" id="{213D9352-7CDA-4740-80B1-24117BBF0F11}"/>
              </a:ext>
            </a:extLst>
          </p:cNvPr>
          <p:cNvSpPr>
            <a:spLocks noChangeShapeType="1"/>
          </p:cNvSpPr>
          <p:nvPr/>
        </p:nvSpPr>
        <p:spPr bwMode="auto">
          <a:xfrm>
            <a:off x="6699250" y="4622800"/>
            <a:ext cx="81915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02" name="Line 18">
            <a:extLst>
              <a:ext uri="{FF2B5EF4-FFF2-40B4-BE49-F238E27FC236}">
                <a16:creationId xmlns:a16="http://schemas.microsoft.com/office/drawing/2014/main" id="{2390B9A8-BC53-406A-A314-CF1E4E465AED}"/>
              </a:ext>
            </a:extLst>
          </p:cNvPr>
          <p:cNvSpPr>
            <a:spLocks noChangeShapeType="1"/>
          </p:cNvSpPr>
          <p:nvPr/>
        </p:nvSpPr>
        <p:spPr bwMode="auto">
          <a:xfrm>
            <a:off x="7512050" y="4622800"/>
            <a:ext cx="8001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03" name="Line 19">
            <a:extLst>
              <a:ext uri="{FF2B5EF4-FFF2-40B4-BE49-F238E27FC236}">
                <a16:creationId xmlns:a16="http://schemas.microsoft.com/office/drawing/2014/main" id="{D4D45CAF-86A4-4D60-9312-FAC9D5723690}"/>
              </a:ext>
            </a:extLst>
          </p:cNvPr>
          <p:cNvSpPr>
            <a:spLocks noChangeShapeType="1"/>
          </p:cNvSpPr>
          <p:nvPr/>
        </p:nvSpPr>
        <p:spPr bwMode="auto">
          <a:xfrm>
            <a:off x="3841750" y="4451350"/>
            <a:ext cx="635000" cy="17780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04" name="Freeform 20">
            <a:extLst>
              <a:ext uri="{FF2B5EF4-FFF2-40B4-BE49-F238E27FC236}">
                <a16:creationId xmlns:a16="http://schemas.microsoft.com/office/drawing/2014/main" id="{711D46DB-603D-414B-A074-8F2A28F59463}"/>
              </a:ext>
            </a:extLst>
          </p:cNvPr>
          <p:cNvSpPr>
            <a:spLocks/>
          </p:cNvSpPr>
          <p:nvPr/>
        </p:nvSpPr>
        <p:spPr bwMode="auto">
          <a:xfrm>
            <a:off x="8313738" y="3846513"/>
            <a:ext cx="715962" cy="774700"/>
          </a:xfrm>
          <a:custGeom>
            <a:avLst/>
            <a:gdLst>
              <a:gd name="T0" fmla="*/ 0 w 451"/>
              <a:gd name="T1" fmla="*/ 0 h 487"/>
              <a:gd name="T2" fmla="*/ 2147483646 w 451"/>
              <a:gd name="T3" fmla="*/ 0 h 487"/>
              <a:gd name="T4" fmla="*/ 2147483646 w 451"/>
              <a:gd name="T5" fmla="*/ 2147483646 h 487"/>
              <a:gd name="T6" fmla="*/ 0 w 451"/>
              <a:gd name="T7" fmla="*/ 2147483646 h 487"/>
              <a:gd name="T8" fmla="*/ 0 w 451"/>
              <a:gd name="T9" fmla="*/ 0 h 487"/>
              <a:gd name="T10" fmla="*/ 0 60000 65536"/>
              <a:gd name="T11" fmla="*/ 0 60000 65536"/>
              <a:gd name="T12" fmla="*/ 0 60000 65536"/>
              <a:gd name="T13" fmla="*/ 0 60000 65536"/>
              <a:gd name="T14" fmla="*/ 0 60000 65536"/>
              <a:gd name="T15" fmla="*/ 0 w 451"/>
              <a:gd name="T16" fmla="*/ 0 h 487"/>
              <a:gd name="T17" fmla="*/ 451 w 451"/>
              <a:gd name="T18" fmla="*/ 487 h 487"/>
            </a:gdLst>
            <a:ahLst/>
            <a:cxnLst>
              <a:cxn ang="T10">
                <a:pos x="T0" y="T1"/>
              </a:cxn>
              <a:cxn ang="T11">
                <a:pos x="T2" y="T3"/>
              </a:cxn>
              <a:cxn ang="T12">
                <a:pos x="T4" y="T5"/>
              </a:cxn>
              <a:cxn ang="T13">
                <a:pos x="T6" y="T7"/>
              </a:cxn>
              <a:cxn ang="T14">
                <a:pos x="T8" y="T9"/>
              </a:cxn>
            </a:cxnLst>
            <a:rect l="T15" t="T16" r="T17" b="T18"/>
            <a:pathLst>
              <a:path w="451" h="487">
                <a:moveTo>
                  <a:pt x="0" y="0"/>
                </a:moveTo>
                <a:lnTo>
                  <a:pt x="451" y="0"/>
                </a:lnTo>
                <a:lnTo>
                  <a:pt x="451" y="487"/>
                </a:lnTo>
                <a:lnTo>
                  <a:pt x="0" y="487"/>
                </a:lnTo>
                <a:lnTo>
                  <a:pt x="0" y="0"/>
                </a:lnTo>
                <a:close/>
              </a:path>
            </a:pathLst>
          </a:custGeom>
          <a:solidFill>
            <a:schemeClr val="hlink"/>
          </a:solidFill>
          <a:ln w="9525">
            <a:solidFill>
              <a:schemeClr val="tx1"/>
            </a:solidFill>
            <a:round/>
            <a:headEnd type="none" w="sm" len="sm"/>
            <a:tailEnd type="none" w="sm" len="sm"/>
          </a:ln>
        </p:spPr>
        <p:txBody>
          <a:bodyPr wrap="none" anchor="ctr"/>
          <a:lstStyle/>
          <a:p>
            <a:endParaRPr lang="en-US"/>
          </a:p>
        </p:txBody>
      </p:sp>
      <p:sp>
        <p:nvSpPr>
          <p:cNvPr id="16405" name="Oval 21">
            <a:extLst>
              <a:ext uri="{FF2B5EF4-FFF2-40B4-BE49-F238E27FC236}">
                <a16:creationId xmlns:a16="http://schemas.microsoft.com/office/drawing/2014/main" id="{BAF783E9-F58C-4886-8F2D-9BAF85C55219}"/>
              </a:ext>
            </a:extLst>
          </p:cNvPr>
          <p:cNvSpPr>
            <a:spLocks noChangeArrowheads="1"/>
          </p:cNvSpPr>
          <p:nvPr/>
        </p:nvSpPr>
        <p:spPr bwMode="auto">
          <a:xfrm>
            <a:off x="8978900" y="457835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06" name="Oval 22">
            <a:extLst>
              <a:ext uri="{FF2B5EF4-FFF2-40B4-BE49-F238E27FC236}">
                <a16:creationId xmlns:a16="http://schemas.microsoft.com/office/drawing/2014/main" id="{4E806CBF-15E6-4E6C-AB96-239B5824683B}"/>
              </a:ext>
            </a:extLst>
          </p:cNvPr>
          <p:cNvSpPr>
            <a:spLocks noChangeArrowheads="1"/>
          </p:cNvSpPr>
          <p:nvPr/>
        </p:nvSpPr>
        <p:spPr bwMode="auto">
          <a:xfrm>
            <a:off x="8267700" y="457835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07" name="Oval 23">
            <a:extLst>
              <a:ext uri="{FF2B5EF4-FFF2-40B4-BE49-F238E27FC236}">
                <a16:creationId xmlns:a16="http://schemas.microsoft.com/office/drawing/2014/main" id="{57C21203-2851-4D69-AB00-0EEB509FE816}"/>
              </a:ext>
            </a:extLst>
          </p:cNvPr>
          <p:cNvSpPr>
            <a:spLocks noChangeArrowheads="1"/>
          </p:cNvSpPr>
          <p:nvPr/>
        </p:nvSpPr>
        <p:spPr bwMode="auto">
          <a:xfrm>
            <a:off x="8978900" y="380365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08" name="Oval 24">
            <a:extLst>
              <a:ext uri="{FF2B5EF4-FFF2-40B4-BE49-F238E27FC236}">
                <a16:creationId xmlns:a16="http://schemas.microsoft.com/office/drawing/2014/main" id="{7B803C18-7126-494F-A3F1-C9D732766501}"/>
              </a:ext>
            </a:extLst>
          </p:cNvPr>
          <p:cNvSpPr>
            <a:spLocks noChangeArrowheads="1"/>
          </p:cNvSpPr>
          <p:nvPr/>
        </p:nvSpPr>
        <p:spPr bwMode="auto">
          <a:xfrm>
            <a:off x="8985250" y="222250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09" name="Oval 25">
            <a:extLst>
              <a:ext uri="{FF2B5EF4-FFF2-40B4-BE49-F238E27FC236}">
                <a16:creationId xmlns:a16="http://schemas.microsoft.com/office/drawing/2014/main" id="{2D5214A5-2EEC-41F9-8779-FC5AA652A143}"/>
              </a:ext>
            </a:extLst>
          </p:cNvPr>
          <p:cNvSpPr>
            <a:spLocks noChangeArrowheads="1"/>
          </p:cNvSpPr>
          <p:nvPr/>
        </p:nvSpPr>
        <p:spPr bwMode="auto">
          <a:xfrm>
            <a:off x="8978900" y="302260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10" name="Oval 26">
            <a:extLst>
              <a:ext uri="{FF2B5EF4-FFF2-40B4-BE49-F238E27FC236}">
                <a16:creationId xmlns:a16="http://schemas.microsoft.com/office/drawing/2014/main" id="{3DBB17DA-4120-46FF-A345-0A0FD3A1173D}"/>
              </a:ext>
            </a:extLst>
          </p:cNvPr>
          <p:cNvSpPr>
            <a:spLocks noChangeArrowheads="1"/>
          </p:cNvSpPr>
          <p:nvPr/>
        </p:nvSpPr>
        <p:spPr bwMode="auto">
          <a:xfrm>
            <a:off x="8261350" y="220980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11" name="Oval 27">
            <a:extLst>
              <a:ext uri="{FF2B5EF4-FFF2-40B4-BE49-F238E27FC236}">
                <a16:creationId xmlns:a16="http://schemas.microsoft.com/office/drawing/2014/main" id="{4B0701F2-7DB6-4338-8102-9D4C322D5E61}"/>
              </a:ext>
            </a:extLst>
          </p:cNvPr>
          <p:cNvSpPr>
            <a:spLocks noChangeArrowheads="1"/>
          </p:cNvSpPr>
          <p:nvPr/>
        </p:nvSpPr>
        <p:spPr bwMode="auto">
          <a:xfrm>
            <a:off x="8267700" y="3019425"/>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12" name="Oval 28">
            <a:extLst>
              <a:ext uri="{FF2B5EF4-FFF2-40B4-BE49-F238E27FC236}">
                <a16:creationId xmlns:a16="http://schemas.microsoft.com/office/drawing/2014/main" id="{3E0522AD-31AA-4428-AA95-21FAB1A2C644}"/>
              </a:ext>
            </a:extLst>
          </p:cNvPr>
          <p:cNvSpPr>
            <a:spLocks noChangeArrowheads="1"/>
          </p:cNvSpPr>
          <p:nvPr/>
        </p:nvSpPr>
        <p:spPr bwMode="auto">
          <a:xfrm>
            <a:off x="7467600" y="220980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13" name="Oval 29">
            <a:extLst>
              <a:ext uri="{FF2B5EF4-FFF2-40B4-BE49-F238E27FC236}">
                <a16:creationId xmlns:a16="http://schemas.microsoft.com/office/drawing/2014/main" id="{8200559A-04E1-4A57-8800-CA12FE8C36CB}"/>
              </a:ext>
            </a:extLst>
          </p:cNvPr>
          <p:cNvSpPr>
            <a:spLocks noChangeArrowheads="1"/>
          </p:cNvSpPr>
          <p:nvPr/>
        </p:nvSpPr>
        <p:spPr bwMode="auto">
          <a:xfrm>
            <a:off x="7461250" y="3019425"/>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14" name="Oval 30">
            <a:extLst>
              <a:ext uri="{FF2B5EF4-FFF2-40B4-BE49-F238E27FC236}">
                <a16:creationId xmlns:a16="http://schemas.microsoft.com/office/drawing/2014/main" id="{CE582753-D79E-4EEF-A6FE-037818477887}"/>
              </a:ext>
            </a:extLst>
          </p:cNvPr>
          <p:cNvSpPr>
            <a:spLocks noChangeArrowheads="1"/>
          </p:cNvSpPr>
          <p:nvPr/>
        </p:nvSpPr>
        <p:spPr bwMode="auto">
          <a:xfrm>
            <a:off x="6654800" y="220980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15" name="Oval 31">
            <a:extLst>
              <a:ext uri="{FF2B5EF4-FFF2-40B4-BE49-F238E27FC236}">
                <a16:creationId xmlns:a16="http://schemas.microsoft.com/office/drawing/2014/main" id="{1795964D-69B4-4141-9BC7-F463291711C2}"/>
              </a:ext>
            </a:extLst>
          </p:cNvPr>
          <p:cNvSpPr>
            <a:spLocks noChangeArrowheads="1"/>
          </p:cNvSpPr>
          <p:nvPr/>
        </p:nvSpPr>
        <p:spPr bwMode="auto">
          <a:xfrm>
            <a:off x="6654800" y="301625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16" name="Oval 32">
            <a:extLst>
              <a:ext uri="{FF2B5EF4-FFF2-40B4-BE49-F238E27FC236}">
                <a16:creationId xmlns:a16="http://schemas.microsoft.com/office/drawing/2014/main" id="{52ABA976-C63A-4CF1-988A-53F808E9FCE5}"/>
              </a:ext>
            </a:extLst>
          </p:cNvPr>
          <p:cNvSpPr>
            <a:spLocks noChangeArrowheads="1"/>
          </p:cNvSpPr>
          <p:nvPr/>
        </p:nvSpPr>
        <p:spPr bwMode="auto">
          <a:xfrm>
            <a:off x="5861050" y="220980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17" name="Oval 33">
            <a:extLst>
              <a:ext uri="{FF2B5EF4-FFF2-40B4-BE49-F238E27FC236}">
                <a16:creationId xmlns:a16="http://schemas.microsoft.com/office/drawing/2014/main" id="{7975C74F-1BB7-4444-840D-838BA249ACE6}"/>
              </a:ext>
            </a:extLst>
          </p:cNvPr>
          <p:cNvSpPr>
            <a:spLocks noChangeArrowheads="1"/>
          </p:cNvSpPr>
          <p:nvPr/>
        </p:nvSpPr>
        <p:spPr bwMode="auto">
          <a:xfrm>
            <a:off x="5862638" y="3040063"/>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18" name="Oval 34">
            <a:extLst>
              <a:ext uri="{FF2B5EF4-FFF2-40B4-BE49-F238E27FC236}">
                <a16:creationId xmlns:a16="http://schemas.microsoft.com/office/drawing/2014/main" id="{A7BCF8B8-F438-49FE-8E33-A8930E3E5247}"/>
              </a:ext>
            </a:extLst>
          </p:cNvPr>
          <p:cNvSpPr>
            <a:spLocks noChangeArrowheads="1"/>
          </p:cNvSpPr>
          <p:nvPr/>
        </p:nvSpPr>
        <p:spPr bwMode="auto">
          <a:xfrm>
            <a:off x="4425950" y="222250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19" name="Oval 35">
            <a:extLst>
              <a:ext uri="{FF2B5EF4-FFF2-40B4-BE49-F238E27FC236}">
                <a16:creationId xmlns:a16="http://schemas.microsoft.com/office/drawing/2014/main" id="{9AC23032-3216-43BE-AA0C-40F0E12704B4}"/>
              </a:ext>
            </a:extLst>
          </p:cNvPr>
          <p:cNvSpPr>
            <a:spLocks noChangeArrowheads="1"/>
          </p:cNvSpPr>
          <p:nvPr/>
        </p:nvSpPr>
        <p:spPr bwMode="auto">
          <a:xfrm>
            <a:off x="5140325" y="2782888"/>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20" name="Oval 36">
            <a:extLst>
              <a:ext uri="{FF2B5EF4-FFF2-40B4-BE49-F238E27FC236}">
                <a16:creationId xmlns:a16="http://schemas.microsoft.com/office/drawing/2014/main" id="{70EFABA8-1EA9-468D-9627-A8F46B2F7599}"/>
              </a:ext>
            </a:extLst>
          </p:cNvPr>
          <p:cNvSpPr>
            <a:spLocks noChangeArrowheads="1"/>
          </p:cNvSpPr>
          <p:nvPr/>
        </p:nvSpPr>
        <p:spPr bwMode="auto">
          <a:xfrm>
            <a:off x="5111750" y="221615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21" name="Line 37">
            <a:extLst>
              <a:ext uri="{FF2B5EF4-FFF2-40B4-BE49-F238E27FC236}">
                <a16:creationId xmlns:a16="http://schemas.microsoft.com/office/drawing/2014/main" id="{036D063C-9169-42AE-8C74-40C8397D126A}"/>
              </a:ext>
            </a:extLst>
          </p:cNvPr>
          <p:cNvSpPr>
            <a:spLocks noChangeShapeType="1"/>
          </p:cNvSpPr>
          <p:nvPr/>
        </p:nvSpPr>
        <p:spPr bwMode="auto">
          <a:xfrm>
            <a:off x="7512050" y="3835400"/>
            <a:ext cx="0" cy="77470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22" name="Line 38">
            <a:extLst>
              <a:ext uri="{FF2B5EF4-FFF2-40B4-BE49-F238E27FC236}">
                <a16:creationId xmlns:a16="http://schemas.microsoft.com/office/drawing/2014/main" id="{4995DB56-5E82-4401-956D-D6B03BD3BEC3}"/>
              </a:ext>
            </a:extLst>
          </p:cNvPr>
          <p:cNvSpPr>
            <a:spLocks noChangeShapeType="1"/>
          </p:cNvSpPr>
          <p:nvPr/>
        </p:nvSpPr>
        <p:spPr bwMode="auto">
          <a:xfrm>
            <a:off x="6711950" y="3841750"/>
            <a:ext cx="0" cy="78740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23" name="Freeform 39">
            <a:extLst>
              <a:ext uri="{FF2B5EF4-FFF2-40B4-BE49-F238E27FC236}">
                <a16:creationId xmlns:a16="http://schemas.microsoft.com/office/drawing/2014/main" id="{FD37188F-1BE3-4B88-8E2A-21D6C464765E}"/>
              </a:ext>
            </a:extLst>
          </p:cNvPr>
          <p:cNvSpPr>
            <a:spLocks/>
          </p:cNvSpPr>
          <p:nvPr/>
        </p:nvSpPr>
        <p:spPr bwMode="auto">
          <a:xfrm>
            <a:off x="5907088" y="3643314"/>
            <a:ext cx="55562" cy="985837"/>
          </a:xfrm>
          <a:custGeom>
            <a:avLst/>
            <a:gdLst>
              <a:gd name="T0" fmla="*/ 2147483646 w 35"/>
              <a:gd name="T1" fmla="*/ 0 h 621"/>
              <a:gd name="T2" fmla="*/ 0 w 35"/>
              <a:gd name="T3" fmla="*/ 2147483646 h 621"/>
              <a:gd name="T4" fmla="*/ 0 60000 65536"/>
              <a:gd name="T5" fmla="*/ 0 60000 65536"/>
              <a:gd name="T6" fmla="*/ 0 w 35"/>
              <a:gd name="T7" fmla="*/ 0 h 621"/>
              <a:gd name="T8" fmla="*/ 35 w 35"/>
              <a:gd name="T9" fmla="*/ 621 h 621"/>
            </a:gdLst>
            <a:ahLst/>
            <a:cxnLst>
              <a:cxn ang="T4">
                <a:pos x="T0" y="T1"/>
              </a:cxn>
              <a:cxn ang="T5">
                <a:pos x="T2" y="T3"/>
              </a:cxn>
            </a:cxnLst>
            <a:rect l="T6" t="T7" r="T8" b="T9"/>
            <a:pathLst>
              <a:path w="35" h="621">
                <a:moveTo>
                  <a:pt x="35" y="0"/>
                </a:moveTo>
                <a:lnTo>
                  <a:pt x="0" y="621"/>
                </a:lnTo>
              </a:path>
            </a:pathLst>
          </a:custGeom>
          <a:noFill/>
          <a:ln w="952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24" name="Freeform 40">
            <a:extLst>
              <a:ext uri="{FF2B5EF4-FFF2-40B4-BE49-F238E27FC236}">
                <a16:creationId xmlns:a16="http://schemas.microsoft.com/office/drawing/2014/main" id="{DB2B9A0F-26E7-4ECB-97F9-FE3B34E2E047}"/>
              </a:ext>
            </a:extLst>
          </p:cNvPr>
          <p:cNvSpPr>
            <a:spLocks/>
          </p:cNvSpPr>
          <p:nvPr/>
        </p:nvSpPr>
        <p:spPr bwMode="auto">
          <a:xfrm>
            <a:off x="5156200" y="4033838"/>
            <a:ext cx="139700" cy="588962"/>
          </a:xfrm>
          <a:custGeom>
            <a:avLst/>
            <a:gdLst>
              <a:gd name="T0" fmla="*/ 2147483646 w 88"/>
              <a:gd name="T1" fmla="*/ 0 h 371"/>
              <a:gd name="T2" fmla="*/ 0 w 88"/>
              <a:gd name="T3" fmla="*/ 2147483646 h 371"/>
              <a:gd name="T4" fmla="*/ 0 60000 65536"/>
              <a:gd name="T5" fmla="*/ 0 60000 65536"/>
              <a:gd name="T6" fmla="*/ 0 w 88"/>
              <a:gd name="T7" fmla="*/ 0 h 371"/>
              <a:gd name="T8" fmla="*/ 88 w 88"/>
              <a:gd name="T9" fmla="*/ 371 h 371"/>
            </a:gdLst>
            <a:ahLst/>
            <a:cxnLst>
              <a:cxn ang="T4">
                <a:pos x="T0" y="T1"/>
              </a:cxn>
              <a:cxn ang="T5">
                <a:pos x="T2" y="T3"/>
              </a:cxn>
            </a:cxnLst>
            <a:rect l="T6" t="T7" r="T8" b="T9"/>
            <a:pathLst>
              <a:path w="88" h="371">
                <a:moveTo>
                  <a:pt x="88" y="0"/>
                </a:moveTo>
                <a:lnTo>
                  <a:pt x="0" y="371"/>
                </a:lnTo>
              </a:path>
            </a:pathLst>
          </a:custGeom>
          <a:noFill/>
          <a:ln w="952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25" name="Freeform 41">
            <a:extLst>
              <a:ext uri="{FF2B5EF4-FFF2-40B4-BE49-F238E27FC236}">
                <a16:creationId xmlns:a16="http://schemas.microsoft.com/office/drawing/2014/main" id="{5C19F12E-0D6E-4024-943F-DF2D27ACC75B}"/>
              </a:ext>
            </a:extLst>
          </p:cNvPr>
          <p:cNvSpPr>
            <a:spLocks/>
          </p:cNvSpPr>
          <p:nvPr/>
        </p:nvSpPr>
        <p:spPr bwMode="auto">
          <a:xfrm>
            <a:off x="4464051" y="4191000"/>
            <a:ext cx="417513" cy="425450"/>
          </a:xfrm>
          <a:custGeom>
            <a:avLst/>
            <a:gdLst>
              <a:gd name="T0" fmla="*/ 2147483646 w 263"/>
              <a:gd name="T1" fmla="*/ 0 h 268"/>
              <a:gd name="T2" fmla="*/ 0 w 263"/>
              <a:gd name="T3" fmla="*/ 2147483646 h 268"/>
              <a:gd name="T4" fmla="*/ 0 60000 65536"/>
              <a:gd name="T5" fmla="*/ 0 60000 65536"/>
              <a:gd name="T6" fmla="*/ 0 w 263"/>
              <a:gd name="T7" fmla="*/ 0 h 268"/>
              <a:gd name="T8" fmla="*/ 263 w 263"/>
              <a:gd name="T9" fmla="*/ 268 h 268"/>
            </a:gdLst>
            <a:ahLst/>
            <a:cxnLst>
              <a:cxn ang="T4">
                <a:pos x="T0" y="T1"/>
              </a:cxn>
              <a:cxn ang="T5">
                <a:pos x="T2" y="T3"/>
              </a:cxn>
            </a:cxnLst>
            <a:rect l="T6" t="T7" r="T8" b="T9"/>
            <a:pathLst>
              <a:path w="263" h="268">
                <a:moveTo>
                  <a:pt x="263" y="0"/>
                </a:moveTo>
                <a:lnTo>
                  <a:pt x="0" y="268"/>
                </a:lnTo>
              </a:path>
            </a:pathLst>
          </a:custGeom>
          <a:noFill/>
          <a:ln w="952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26" name="Freeform 42">
            <a:extLst>
              <a:ext uri="{FF2B5EF4-FFF2-40B4-BE49-F238E27FC236}">
                <a16:creationId xmlns:a16="http://schemas.microsoft.com/office/drawing/2014/main" id="{DC46A631-8051-4528-91C4-D74EA83FC6A0}"/>
              </a:ext>
            </a:extLst>
          </p:cNvPr>
          <p:cNvSpPr>
            <a:spLocks/>
          </p:cNvSpPr>
          <p:nvPr/>
        </p:nvSpPr>
        <p:spPr bwMode="auto">
          <a:xfrm>
            <a:off x="3930650" y="4214813"/>
            <a:ext cx="446088" cy="271462"/>
          </a:xfrm>
          <a:custGeom>
            <a:avLst/>
            <a:gdLst>
              <a:gd name="T0" fmla="*/ 2147483646 w 281"/>
              <a:gd name="T1" fmla="*/ 0 h 171"/>
              <a:gd name="T2" fmla="*/ 0 w 281"/>
              <a:gd name="T3" fmla="*/ 2147483646 h 171"/>
              <a:gd name="T4" fmla="*/ 0 60000 65536"/>
              <a:gd name="T5" fmla="*/ 0 60000 65536"/>
              <a:gd name="T6" fmla="*/ 0 w 281"/>
              <a:gd name="T7" fmla="*/ 0 h 171"/>
              <a:gd name="T8" fmla="*/ 281 w 281"/>
              <a:gd name="T9" fmla="*/ 171 h 171"/>
            </a:gdLst>
            <a:ahLst/>
            <a:cxnLst>
              <a:cxn ang="T4">
                <a:pos x="T0" y="T1"/>
              </a:cxn>
              <a:cxn ang="T5">
                <a:pos x="T2" y="T3"/>
              </a:cxn>
            </a:cxnLst>
            <a:rect l="T6" t="T7" r="T8" b="T9"/>
            <a:pathLst>
              <a:path w="281" h="171">
                <a:moveTo>
                  <a:pt x="281" y="0"/>
                </a:moveTo>
                <a:lnTo>
                  <a:pt x="0" y="171"/>
                </a:lnTo>
              </a:path>
            </a:pathLst>
          </a:custGeom>
          <a:noFill/>
          <a:ln w="952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27" name="Freeform 43">
            <a:extLst>
              <a:ext uri="{FF2B5EF4-FFF2-40B4-BE49-F238E27FC236}">
                <a16:creationId xmlns:a16="http://schemas.microsoft.com/office/drawing/2014/main" id="{FD0B8382-12F3-4004-A5C8-3469720BBB98}"/>
              </a:ext>
            </a:extLst>
          </p:cNvPr>
          <p:cNvSpPr>
            <a:spLocks/>
          </p:cNvSpPr>
          <p:nvPr/>
        </p:nvSpPr>
        <p:spPr bwMode="auto">
          <a:xfrm>
            <a:off x="3495675" y="4014789"/>
            <a:ext cx="414338" cy="179387"/>
          </a:xfrm>
          <a:custGeom>
            <a:avLst/>
            <a:gdLst>
              <a:gd name="T0" fmla="*/ 2147483646 w 261"/>
              <a:gd name="T1" fmla="*/ 0 h 113"/>
              <a:gd name="T2" fmla="*/ 0 w 261"/>
              <a:gd name="T3" fmla="*/ 2147483646 h 113"/>
              <a:gd name="T4" fmla="*/ 0 60000 65536"/>
              <a:gd name="T5" fmla="*/ 0 60000 65536"/>
              <a:gd name="T6" fmla="*/ 0 w 261"/>
              <a:gd name="T7" fmla="*/ 0 h 113"/>
              <a:gd name="T8" fmla="*/ 261 w 261"/>
              <a:gd name="T9" fmla="*/ 113 h 113"/>
            </a:gdLst>
            <a:ahLst/>
            <a:cxnLst>
              <a:cxn ang="T4">
                <a:pos x="T0" y="T1"/>
              </a:cxn>
              <a:cxn ang="T5">
                <a:pos x="T2" y="T3"/>
              </a:cxn>
            </a:cxnLst>
            <a:rect l="T6" t="T7" r="T8" b="T9"/>
            <a:pathLst>
              <a:path w="261" h="113">
                <a:moveTo>
                  <a:pt x="261" y="0"/>
                </a:moveTo>
                <a:lnTo>
                  <a:pt x="0" y="113"/>
                </a:lnTo>
              </a:path>
            </a:pathLst>
          </a:custGeom>
          <a:noFill/>
          <a:ln w="952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28" name="Freeform 44">
            <a:extLst>
              <a:ext uri="{FF2B5EF4-FFF2-40B4-BE49-F238E27FC236}">
                <a16:creationId xmlns:a16="http://schemas.microsoft.com/office/drawing/2014/main" id="{5690F196-DFD8-4CA0-B869-DC3349F0BC44}"/>
              </a:ext>
            </a:extLst>
          </p:cNvPr>
          <p:cNvSpPr>
            <a:spLocks/>
          </p:cNvSpPr>
          <p:nvPr/>
        </p:nvSpPr>
        <p:spPr bwMode="auto">
          <a:xfrm>
            <a:off x="3203576" y="3700463"/>
            <a:ext cx="487363" cy="42862"/>
          </a:xfrm>
          <a:custGeom>
            <a:avLst/>
            <a:gdLst>
              <a:gd name="T0" fmla="*/ 2147483646 w 307"/>
              <a:gd name="T1" fmla="*/ 0 h 27"/>
              <a:gd name="T2" fmla="*/ 0 w 307"/>
              <a:gd name="T3" fmla="*/ 2147483646 h 27"/>
              <a:gd name="T4" fmla="*/ 0 60000 65536"/>
              <a:gd name="T5" fmla="*/ 0 60000 65536"/>
              <a:gd name="T6" fmla="*/ 0 w 307"/>
              <a:gd name="T7" fmla="*/ 0 h 27"/>
              <a:gd name="T8" fmla="*/ 307 w 307"/>
              <a:gd name="T9" fmla="*/ 27 h 27"/>
            </a:gdLst>
            <a:ahLst/>
            <a:cxnLst>
              <a:cxn ang="T4">
                <a:pos x="T0" y="T1"/>
              </a:cxn>
              <a:cxn ang="T5">
                <a:pos x="T2" y="T3"/>
              </a:cxn>
            </a:cxnLst>
            <a:rect l="T6" t="T7" r="T8" b="T9"/>
            <a:pathLst>
              <a:path w="307" h="27">
                <a:moveTo>
                  <a:pt x="307" y="0"/>
                </a:moveTo>
                <a:lnTo>
                  <a:pt x="0" y="27"/>
                </a:lnTo>
              </a:path>
            </a:pathLst>
          </a:custGeom>
          <a:noFill/>
          <a:ln w="952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29" name="Freeform 45">
            <a:extLst>
              <a:ext uri="{FF2B5EF4-FFF2-40B4-BE49-F238E27FC236}">
                <a16:creationId xmlns:a16="http://schemas.microsoft.com/office/drawing/2014/main" id="{CF7FE76A-34DD-4E22-AC53-8F8321A0B7A4}"/>
              </a:ext>
            </a:extLst>
          </p:cNvPr>
          <p:cNvSpPr>
            <a:spLocks/>
          </p:cNvSpPr>
          <p:nvPr/>
        </p:nvSpPr>
        <p:spPr bwMode="auto">
          <a:xfrm>
            <a:off x="3197226" y="3184525"/>
            <a:ext cx="384175" cy="192088"/>
          </a:xfrm>
          <a:custGeom>
            <a:avLst/>
            <a:gdLst>
              <a:gd name="T0" fmla="*/ 2147483646 w 242"/>
              <a:gd name="T1" fmla="*/ 2147483646 h 121"/>
              <a:gd name="T2" fmla="*/ 0 w 242"/>
              <a:gd name="T3" fmla="*/ 0 h 121"/>
              <a:gd name="T4" fmla="*/ 0 60000 65536"/>
              <a:gd name="T5" fmla="*/ 0 60000 65536"/>
              <a:gd name="T6" fmla="*/ 0 w 242"/>
              <a:gd name="T7" fmla="*/ 0 h 121"/>
              <a:gd name="T8" fmla="*/ 242 w 242"/>
              <a:gd name="T9" fmla="*/ 121 h 121"/>
            </a:gdLst>
            <a:ahLst/>
            <a:cxnLst>
              <a:cxn ang="T4">
                <a:pos x="T0" y="T1"/>
              </a:cxn>
              <a:cxn ang="T5">
                <a:pos x="T2" y="T3"/>
              </a:cxn>
            </a:cxnLst>
            <a:rect l="T6" t="T7" r="T8" b="T9"/>
            <a:pathLst>
              <a:path w="242" h="121">
                <a:moveTo>
                  <a:pt x="242" y="121"/>
                </a:moveTo>
                <a:lnTo>
                  <a:pt x="0" y="0"/>
                </a:lnTo>
              </a:path>
            </a:pathLst>
          </a:custGeom>
          <a:noFill/>
          <a:ln w="952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30" name="Freeform 46">
            <a:extLst>
              <a:ext uri="{FF2B5EF4-FFF2-40B4-BE49-F238E27FC236}">
                <a16:creationId xmlns:a16="http://schemas.microsoft.com/office/drawing/2014/main" id="{FF4F10BE-3B3A-4DCD-B5FF-952996C4A3AC}"/>
              </a:ext>
            </a:extLst>
          </p:cNvPr>
          <p:cNvSpPr>
            <a:spLocks/>
          </p:cNvSpPr>
          <p:nvPr/>
        </p:nvSpPr>
        <p:spPr bwMode="auto">
          <a:xfrm>
            <a:off x="3463926" y="2724151"/>
            <a:ext cx="284163" cy="423863"/>
          </a:xfrm>
          <a:custGeom>
            <a:avLst/>
            <a:gdLst>
              <a:gd name="T0" fmla="*/ 0 w 179"/>
              <a:gd name="T1" fmla="*/ 0 h 267"/>
              <a:gd name="T2" fmla="*/ 2147483646 w 179"/>
              <a:gd name="T3" fmla="*/ 2147483646 h 267"/>
              <a:gd name="T4" fmla="*/ 0 60000 65536"/>
              <a:gd name="T5" fmla="*/ 0 60000 65536"/>
              <a:gd name="T6" fmla="*/ 0 w 179"/>
              <a:gd name="T7" fmla="*/ 0 h 267"/>
              <a:gd name="T8" fmla="*/ 179 w 179"/>
              <a:gd name="T9" fmla="*/ 267 h 267"/>
            </a:gdLst>
            <a:ahLst/>
            <a:cxnLst>
              <a:cxn ang="T4">
                <a:pos x="T0" y="T1"/>
              </a:cxn>
              <a:cxn ang="T5">
                <a:pos x="T2" y="T3"/>
              </a:cxn>
            </a:cxnLst>
            <a:rect l="T6" t="T7" r="T8" b="T9"/>
            <a:pathLst>
              <a:path w="179" h="267">
                <a:moveTo>
                  <a:pt x="0" y="0"/>
                </a:moveTo>
                <a:lnTo>
                  <a:pt x="179" y="267"/>
                </a:lnTo>
              </a:path>
            </a:pathLst>
          </a:custGeom>
          <a:noFill/>
          <a:ln w="952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31" name="Oval 47">
            <a:extLst>
              <a:ext uri="{FF2B5EF4-FFF2-40B4-BE49-F238E27FC236}">
                <a16:creationId xmlns:a16="http://schemas.microsoft.com/office/drawing/2014/main" id="{723A1B0B-A66D-4C36-A8DC-6571D91104EA}"/>
              </a:ext>
            </a:extLst>
          </p:cNvPr>
          <p:cNvSpPr>
            <a:spLocks noChangeArrowheads="1"/>
          </p:cNvSpPr>
          <p:nvPr/>
        </p:nvSpPr>
        <p:spPr bwMode="auto">
          <a:xfrm>
            <a:off x="3171825" y="370205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32" name="Oval 48">
            <a:extLst>
              <a:ext uri="{FF2B5EF4-FFF2-40B4-BE49-F238E27FC236}">
                <a16:creationId xmlns:a16="http://schemas.microsoft.com/office/drawing/2014/main" id="{F56820E7-4B1A-4662-9880-A9ED09DD43AB}"/>
              </a:ext>
            </a:extLst>
          </p:cNvPr>
          <p:cNvSpPr>
            <a:spLocks noChangeArrowheads="1"/>
          </p:cNvSpPr>
          <p:nvPr/>
        </p:nvSpPr>
        <p:spPr bwMode="auto">
          <a:xfrm>
            <a:off x="3851275" y="235585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33" name="Oval 49">
            <a:extLst>
              <a:ext uri="{FF2B5EF4-FFF2-40B4-BE49-F238E27FC236}">
                <a16:creationId xmlns:a16="http://schemas.microsoft.com/office/drawing/2014/main" id="{2340F846-4875-47DB-8ED5-AEF7EE19DFAE}"/>
              </a:ext>
            </a:extLst>
          </p:cNvPr>
          <p:cNvSpPr>
            <a:spLocks noChangeArrowheads="1"/>
          </p:cNvSpPr>
          <p:nvPr/>
        </p:nvSpPr>
        <p:spPr bwMode="auto">
          <a:xfrm>
            <a:off x="3168650" y="314325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34" name="Oval 50">
            <a:extLst>
              <a:ext uri="{FF2B5EF4-FFF2-40B4-BE49-F238E27FC236}">
                <a16:creationId xmlns:a16="http://schemas.microsoft.com/office/drawing/2014/main" id="{26D1F5C1-3743-4E33-801D-90B592F8F99C}"/>
              </a:ext>
            </a:extLst>
          </p:cNvPr>
          <p:cNvSpPr>
            <a:spLocks noChangeArrowheads="1"/>
          </p:cNvSpPr>
          <p:nvPr/>
        </p:nvSpPr>
        <p:spPr bwMode="auto">
          <a:xfrm>
            <a:off x="3883025" y="4441825"/>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35" name="Oval 51">
            <a:extLst>
              <a:ext uri="{FF2B5EF4-FFF2-40B4-BE49-F238E27FC236}">
                <a16:creationId xmlns:a16="http://schemas.microsoft.com/office/drawing/2014/main" id="{45E9DC9B-F278-4E85-9754-F3066D42568C}"/>
              </a:ext>
            </a:extLst>
          </p:cNvPr>
          <p:cNvSpPr>
            <a:spLocks noChangeArrowheads="1"/>
          </p:cNvSpPr>
          <p:nvPr/>
        </p:nvSpPr>
        <p:spPr bwMode="auto">
          <a:xfrm>
            <a:off x="3454400" y="4156075"/>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36" name="Oval 52">
            <a:extLst>
              <a:ext uri="{FF2B5EF4-FFF2-40B4-BE49-F238E27FC236}">
                <a16:creationId xmlns:a16="http://schemas.microsoft.com/office/drawing/2014/main" id="{EF02A47A-172D-441E-8E15-3A8F157FEB5D}"/>
              </a:ext>
            </a:extLst>
          </p:cNvPr>
          <p:cNvSpPr>
            <a:spLocks noChangeArrowheads="1"/>
          </p:cNvSpPr>
          <p:nvPr/>
        </p:nvSpPr>
        <p:spPr bwMode="auto">
          <a:xfrm>
            <a:off x="5248275" y="3992563"/>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37" name="Oval 53">
            <a:extLst>
              <a:ext uri="{FF2B5EF4-FFF2-40B4-BE49-F238E27FC236}">
                <a16:creationId xmlns:a16="http://schemas.microsoft.com/office/drawing/2014/main" id="{652AB700-B373-4ED2-BEDB-950D15C2BFFC}"/>
              </a:ext>
            </a:extLst>
          </p:cNvPr>
          <p:cNvSpPr>
            <a:spLocks noChangeArrowheads="1"/>
          </p:cNvSpPr>
          <p:nvPr/>
        </p:nvSpPr>
        <p:spPr bwMode="auto">
          <a:xfrm>
            <a:off x="4425950" y="457200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38" name="Oval 54">
            <a:extLst>
              <a:ext uri="{FF2B5EF4-FFF2-40B4-BE49-F238E27FC236}">
                <a16:creationId xmlns:a16="http://schemas.microsoft.com/office/drawing/2014/main" id="{D40324D6-FA3E-471E-87CA-27C16AB89BE2}"/>
              </a:ext>
            </a:extLst>
          </p:cNvPr>
          <p:cNvSpPr>
            <a:spLocks noChangeArrowheads="1"/>
          </p:cNvSpPr>
          <p:nvPr/>
        </p:nvSpPr>
        <p:spPr bwMode="auto">
          <a:xfrm>
            <a:off x="5118100" y="457835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39" name="Oval 55">
            <a:extLst>
              <a:ext uri="{FF2B5EF4-FFF2-40B4-BE49-F238E27FC236}">
                <a16:creationId xmlns:a16="http://schemas.microsoft.com/office/drawing/2014/main" id="{EC7ACD9B-3360-4B90-BE07-CD620727709A}"/>
              </a:ext>
            </a:extLst>
          </p:cNvPr>
          <p:cNvSpPr>
            <a:spLocks noChangeArrowheads="1"/>
          </p:cNvSpPr>
          <p:nvPr/>
        </p:nvSpPr>
        <p:spPr bwMode="auto">
          <a:xfrm>
            <a:off x="8264525" y="3800475"/>
            <a:ext cx="95250" cy="9525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40" name="Oval 56">
            <a:extLst>
              <a:ext uri="{FF2B5EF4-FFF2-40B4-BE49-F238E27FC236}">
                <a16:creationId xmlns:a16="http://schemas.microsoft.com/office/drawing/2014/main" id="{1D2AB992-1B08-4BDA-A4FE-61A207F45086}"/>
              </a:ext>
            </a:extLst>
          </p:cNvPr>
          <p:cNvSpPr>
            <a:spLocks noChangeArrowheads="1"/>
          </p:cNvSpPr>
          <p:nvPr/>
        </p:nvSpPr>
        <p:spPr bwMode="auto">
          <a:xfrm>
            <a:off x="5913438" y="3592513"/>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41" name="Oval 57">
            <a:extLst>
              <a:ext uri="{FF2B5EF4-FFF2-40B4-BE49-F238E27FC236}">
                <a16:creationId xmlns:a16="http://schemas.microsoft.com/office/drawing/2014/main" id="{A03C716D-3BFC-42A1-BB45-B57C65646AFF}"/>
              </a:ext>
            </a:extLst>
          </p:cNvPr>
          <p:cNvSpPr>
            <a:spLocks noChangeArrowheads="1"/>
          </p:cNvSpPr>
          <p:nvPr/>
        </p:nvSpPr>
        <p:spPr bwMode="auto">
          <a:xfrm>
            <a:off x="6661150" y="3800475"/>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42" name="Oval 58">
            <a:extLst>
              <a:ext uri="{FF2B5EF4-FFF2-40B4-BE49-F238E27FC236}">
                <a16:creationId xmlns:a16="http://schemas.microsoft.com/office/drawing/2014/main" id="{F3908641-6F00-489D-9AE4-05AB1980B4DD}"/>
              </a:ext>
            </a:extLst>
          </p:cNvPr>
          <p:cNvSpPr>
            <a:spLocks noChangeArrowheads="1"/>
          </p:cNvSpPr>
          <p:nvPr/>
        </p:nvSpPr>
        <p:spPr bwMode="auto">
          <a:xfrm>
            <a:off x="7461250" y="3794125"/>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43" name="Oval 59">
            <a:extLst>
              <a:ext uri="{FF2B5EF4-FFF2-40B4-BE49-F238E27FC236}">
                <a16:creationId xmlns:a16="http://schemas.microsoft.com/office/drawing/2014/main" id="{94C06AB1-D4B4-4EF7-AF71-695573EE766E}"/>
              </a:ext>
            </a:extLst>
          </p:cNvPr>
          <p:cNvSpPr>
            <a:spLocks noChangeArrowheads="1"/>
          </p:cNvSpPr>
          <p:nvPr/>
        </p:nvSpPr>
        <p:spPr bwMode="auto">
          <a:xfrm>
            <a:off x="6654800" y="457835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44" name="Oval 60">
            <a:extLst>
              <a:ext uri="{FF2B5EF4-FFF2-40B4-BE49-F238E27FC236}">
                <a16:creationId xmlns:a16="http://schemas.microsoft.com/office/drawing/2014/main" id="{5BD18EA2-7CFB-42DB-891C-28A58A8B383E}"/>
              </a:ext>
            </a:extLst>
          </p:cNvPr>
          <p:cNvSpPr>
            <a:spLocks noChangeArrowheads="1"/>
          </p:cNvSpPr>
          <p:nvPr/>
        </p:nvSpPr>
        <p:spPr bwMode="auto">
          <a:xfrm>
            <a:off x="7467600" y="457835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45" name="Oval 61">
            <a:extLst>
              <a:ext uri="{FF2B5EF4-FFF2-40B4-BE49-F238E27FC236}">
                <a16:creationId xmlns:a16="http://schemas.microsoft.com/office/drawing/2014/main" id="{51D01BE7-2155-4392-B9FE-C3CB654B3C30}"/>
              </a:ext>
            </a:extLst>
          </p:cNvPr>
          <p:cNvSpPr>
            <a:spLocks noChangeArrowheads="1"/>
          </p:cNvSpPr>
          <p:nvPr/>
        </p:nvSpPr>
        <p:spPr bwMode="auto">
          <a:xfrm>
            <a:off x="5867400" y="457835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46" name="Text Box 63">
            <a:extLst>
              <a:ext uri="{FF2B5EF4-FFF2-40B4-BE49-F238E27FC236}">
                <a16:creationId xmlns:a16="http://schemas.microsoft.com/office/drawing/2014/main" id="{D3FC1843-BD69-4001-90E0-62B45FF304F1}"/>
              </a:ext>
            </a:extLst>
          </p:cNvPr>
          <p:cNvSpPr txBox="1">
            <a:spLocks noChangeArrowheads="1"/>
          </p:cNvSpPr>
          <p:nvPr/>
        </p:nvSpPr>
        <p:spPr bwMode="auto">
          <a:xfrm>
            <a:off x="3556000" y="5158879"/>
            <a:ext cx="57663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wrap="none" anchor="ct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buFontTx/>
              <a:buChar char="•"/>
            </a:pPr>
            <a:r>
              <a:rPr lang="en-US" altLang="en-US" sz="1800"/>
              <a:t>Advancing Front: Begins with front at boundary</a:t>
            </a:r>
          </a:p>
          <a:p>
            <a:pPr>
              <a:buFontTx/>
              <a:buChar char="•"/>
            </a:pPr>
            <a:r>
              <a:rPr lang="en-US" altLang="en-US" sz="1800"/>
              <a:t>Forms rows of elements based on front angles</a:t>
            </a:r>
          </a:p>
          <a:p>
            <a:pPr>
              <a:buFontTx/>
              <a:buChar char="•"/>
            </a:pPr>
            <a:r>
              <a:rPr lang="en-US" altLang="en-US" sz="1800"/>
              <a:t>Must have even number of intervals for all-quad mesh</a:t>
            </a:r>
          </a:p>
        </p:txBody>
      </p:sp>
      <p:sp>
        <p:nvSpPr>
          <p:cNvPr id="16447" name="Oval 64">
            <a:extLst>
              <a:ext uri="{FF2B5EF4-FFF2-40B4-BE49-F238E27FC236}">
                <a16:creationId xmlns:a16="http://schemas.microsoft.com/office/drawing/2014/main" id="{2CA19FF6-AC14-4060-B6E2-E417F90E3E86}"/>
              </a:ext>
            </a:extLst>
          </p:cNvPr>
          <p:cNvSpPr>
            <a:spLocks noChangeArrowheads="1"/>
          </p:cNvSpPr>
          <p:nvPr/>
        </p:nvSpPr>
        <p:spPr bwMode="auto">
          <a:xfrm>
            <a:off x="3413125" y="267970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48" name="Freeform 65">
            <a:extLst>
              <a:ext uri="{FF2B5EF4-FFF2-40B4-BE49-F238E27FC236}">
                <a16:creationId xmlns:a16="http://schemas.microsoft.com/office/drawing/2014/main" id="{BDA71A85-AAC6-4CA8-80B4-ACFF8B3ABE00}"/>
              </a:ext>
            </a:extLst>
          </p:cNvPr>
          <p:cNvSpPr>
            <a:spLocks/>
          </p:cNvSpPr>
          <p:nvPr/>
        </p:nvSpPr>
        <p:spPr bwMode="auto">
          <a:xfrm>
            <a:off x="3895725" y="2397125"/>
            <a:ext cx="114300" cy="465138"/>
          </a:xfrm>
          <a:custGeom>
            <a:avLst/>
            <a:gdLst>
              <a:gd name="T0" fmla="*/ 0 w 72"/>
              <a:gd name="T1" fmla="*/ 0 h 293"/>
              <a:gd name="T2" fmla="*/ 2147483646 w 72"/>
              <a:gd name="T3" fmla="*/ 2147483646 h 293"/>
              <a:gd name="T4" fmla="*/ 0 60000 65536"/>
              <a:gd name="T5" fmla="*/ 0 60000 65536"/>
              <a:gd name="T6" fmla="*/ 0 w 72"/>
              <a:gd name="T7" fmla="*/ 0 h 293"/>
              <a:gd name="T8" fmla="*/ 72 w 72"/>
              <a:gd name="T9" fmla="*/ 293 h 293"/>
            </a:gdLst>
            <a:ahLst/>
            <a:cxnLst>
              <a:cxn ang="T4">
                <a:pos x="T0" y="T1"/>
              </a:cxn>
              <a:cxn ang="T5">
                <a:pos x="T2" y="T3"/>
              </a:cxn>
            </a:cxnLst>
            <a:rect l="T6" t="T7" r="T8" b="T9"/>
            <a:pathLst>
              <a:path w="72" h="293">
                <a:moveTo>
                  <a:pt x="0" y="0"/>
                </a:moveTo>
                <a:lnTo>
                  <a:pt x="72" y="293"/>
                </a:lnTo>
              </a:path>
            </a:pathLst>
          </a:custGeom>
          <a:noFill/>
          <a:ln w="9525">
            <a:solidFill>
              <a:schemeClr val="tx1"/>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49" name="Freeform 66">
            <a:extLst>
              <a:ext uri="{FF2B5EF4-FFF2-40B4-BE49-F238E27FC236}">
                <a16:creationId xmlns:a16="http://schemas.microsoft.com/office/drawing/2014/main" id="{429B7012-8DB4-44B9-8CA9-AA3E91432154}"/>
              </a:ext>
            </a:extLst>
          </p:cNvPr>
          <p:cNvSpPr>
            <a:spLocks/>
          </p:cNvSpPr>
          <p:nvPr/>
        </p:nvSpPr>
        <p:spPr bwMode="auto">
          <a:xfrm>
            <a:off x="4014788" y="2867025"/>
            <a:ext cx="163512" cy="292100"/>
          </a:xfrm>
          <a:custGeom>
            <a:avLst/>
            <a:gdLst>
              <a:gd name="T0" fmla="*/ 2147483646 w 103"/>
              <a:gd name="T1" fmla="*/ 2147483646 h 184"/>
              <a:gd name="T2" fmla="*/ 0 w 103"/>
              <a:gd name="T3" fmla="*/ 0 h 184"/>
              <a:gd name="T4" fmla="*/ 0 60000 65536"/>
              <a:gd name="T5" fmla="*/ 0 60000 65536"/>
              <a:gd name="T6" fmla="*/ 0 w 103"/>
              <a:gd name="T7" fmla="*/ 0 h 184"/>
              <a:gd name="T8" fmla="*/ 103 w 103"/>
              <a:gd name="T9" fmla="*/ 184 h 184"/>
            </a:gdLst>
            <a:ahLst/>
            <a:cxnLst>
              <a:cxn ang="T4">
                <a:pos x="T0" y="T1"/>
              </a:cxn>
              <a:cxn ang="T5">
                <a:pos x="T2" y="T3"/>
              </a:cxn>
            </a:cxnLst>
            <a:rect l="T6" t="T7" r="T8" b="T9"/>
            <a:pathLst>
              <a:path w="103" h="184">
                <a:moveTo>
                  <a:pt x="103" y="184"/>
                </a:moveTo>
                <a:lnTo>
                  <a:pt x="0" y="0"/>
                </a:lnTo>
              </a:path>
            </a:pathLst>
          </a:custGeom>
          <a:noFill/>
          <a:ln w="9525">
            <a:solidFill>
              <a:schemeClr val="tx1"/>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50" name="Freeform 67">
            <a:extLst>
              <a:ext uri="{FF2B5EF4-FFF2-40B4-BE49-F238E27FC236}">
                <a16:creationId xmlns:a16="http://schemas.microsoft.com/office/drawing/2014/main" id="{A9C4E2ED-225E-42F0-854C-67BB1FF54620}"/>
              </a:ext>
            </a:extLst>
          </p:cNvPr>
          <p:cNvSpPr>
            <a:spLocks/>
          </p:cNvSpPr>
          <p:nvPr/>
        </p:nvSpPr>
        <p:spPr bwMode="auto">
          <a:xfrm>
            <a:off x="4495801" y="2728913"/>
            <a:ext cx="9525" cy="330200"/>
          </a:xfrm>
          <a:custGeom>
            <a:avLst/>
            <a:gdLst>
              <a:gd name="T0" fmla="*/ 0 w 6"/>
              <a:gd name="T1" fmla="*/ 2147483646 h 208"/>
              <a:gd name="T2" fmla="*/ 2147483646 w 6"/>
              <a:gd name="T3" fmla="*/ 0 h 208"/>
              <a:gd name="T4" fmla="*/ 0 60000 65536"/>
              <a:gd name="T5" fmla="*/ 0 60000 65536"/>
              <a:gd name="T6" fmla="*/ 0 w 6"/>
              <a:gd name="T7" fmla="*/ 0 h 208"/>
              <a:gd name="T8" fmla="*/ 6 w 6"/>
              <a:gd name="T9" fmla="*/ 208 h 208"/>
            </a:gdLst>
            <a:ahLst/>
            <a:cxnLst>
              <a:cxn ang="T4">
                <a:pos x="T0" y="T1"/>
              </a:cxn>
              <a:cxn ang="T5">
                <a:pos x="T2" y="T3"/>
              </a:cxn>
            </a:cxnLst>
            <a:rect l="T6" t="T7" r="T8" b="T9"/>
            <a:pathLst>
              <a:path w="6" h="208">
                <a:moveTo>
                  <a:pt x="0" y="208"/>
                </a:moveTo>
                <a:lnTo>
                  <a:pt x="6" y="0"/>
                </a:lnTo>
              </a:path>
            </a:pathLst>
          </a:custGeom>
          <a:noFill/>
          <a:ln w="9525">
            <a:solidFill>
              <a:schemeClr val="tx1"/>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51" name="Freeform 68">
            <a:extLst>
              <a:ext uri="{FF2B5EF4-FFF2-40B4-BE49-F238E27FC236}">
                <a16:creationId xmlns:a16="http://schemas.microsoft.com/office/drawing/2014/main" id="{F137907A-9033-4366-A8AE-6C9D0488BBCD}"/>
              </a:ext>
            </a:extLst>
          </p:cNvPr>
          <p:cNvSpPr>
            <a:spLocks/>
          </p:cNvSpPr>
          <p:nvPr/>
        </p:nvSpPr>
        <p:spPr bwMode="auto">
          <a:xfrm>
            <a:off x="4814889" y="2828926"/>
            <a:ext cx="376237" cy="358775"/>
          </a:xfrm>
          <a:custGeom>
            <a:avLst/>
            <a:gdLst>
              <a:gd name="T0" fmla="*/ 0 w 237"/>
              <a:gd name="T1" fmla="*/ 2147483646 h 226"/>
              <a:gd name="T2" fmla="*/ 2147483646 w 237"/>
              <a:gd name="T3" fmla="*/ 0 h 226"/>
              <a:gd name="T4" fmla="*/ 0 60000 65536"/>
              <a:gd name="T5" fmla="*/ 0 60000 65536"/>
              <a:gd name="T6" fmla="*/ 0 w 237"/>
              <a:gd name="T7" fmla="*/ 0 h 226"/>
              <a:gd name="T8" fmla="*/ 237 w 237"/>
              <a:gd name="T9" fmla="*/ 226 h 226"/>
            </a:gdLst>
            <a:ahLst/>
            <a:cxnLst>
              <a:cxn ang="T4">
                <a:pos x="T0" y="T1"/>
              </a:cxn>
              <a:cxn ang="T5">
                <a:pos x="T2" y="T3"/>
              </a:cxn>
            </a:cxnLst>
            <a:rect l="T6" t="T7" r="T8" b="T9"/>
            <a:pathLst>
              <a:path w="237" h="226">
                <a:moveTo>
                  <a:pt x="0" y="226"/>
                </a:moveTo>
                <a:lnTo>
                  <a:pt x="237" y="0"/>
                </a:lnTo>
              </a:path>
            </a:pathLst>
          </a:custGeom>
          <a:noFill/>
          <a:ln w="9525">
            <a:solidFill>
              <a:schemeClr val="tx1"/>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52" name="Freeform 69">
            <a:extLst>
              <a:ext uri="{FF2B5EF4-FFF2-40B4-BE49-F238E27FC236}">
                <a16:creationId xmlns:a16="http://schemas.microsoft.com/office/drawing/2014/main" id="{D9E5356B-F133-4610-B79A-0312D57AA143}"/>
              </a:ext>
            </a:extLst>
          </p:cNvPr>
          <p:cNvSpPr>
            <a:spLocks/>
          </p:cNvSpPr>
          <p:nvPr/>
        </p:nvSpPr>
        <p:spPr bwMode="auto">
          <a:xfrm>
            <a:off x="4824413" y="3771900"/>
            <a:ext cx="61912" cy="400050"/>
          </a:xfrm>
          <a:custGeom>
            <a:avLst/>
            <a:gdLst>
              <a:gd name="T0" fmla="*/ 0 w 39"/>
              <a:gd name="T1" fmla="*/ 0 h 252"/>
              <a:gd name="T2" fmla="*/ 2147483646 w 39"/>
              <a:gd name="T3" fmla="*/ 2147483646 h 252"/>
              <a:gd name="T4" fmla="*/ 0 60000 65536"/>
              <a:gd name="T5" fmla="*/ 0 60000 65536"/>
              <a:gd name="T6" fmla="*/ 0 w 39"/>
              <a:gd name="T7" fmla="*/ 0 h 252"/>
              <a:gd name="T8" fmla="*/ 39 w 39"/>
              <a:gd name="T9" fmla="*/ 252 h 252"/>
            </a:gdLst>
            <a:ahLst/>
            <a:cxnLst>
              <a:cxn ang="T4">
                <a:pos x="T0" y="T1"/>
              </a:cxn>
              <a:cxn ang="T5">
                <a:pos x="T2" y="T3"/>
              </a:cxn>
            </a:cxnLst>
            <a:rect l="T6" t="T7" r="T8" b="T9"/>
            <a:pathLst>
              <a:path w="39" h="252">
                <a:moveTo>
                  <a:pt x="0" y="0"/>
                </a:moveTo>
                <a:lnTo>
                  <a:pt x="39" y="252"/>
                </a:lnTo>
              </a:path>
            </a:pathLst>
          </a:custGeom>
          <a:noFill/>
          <a:ln w="9525">
            <a:solidFill>
              <a:schemeClr val="tx1"/>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53" name="Freeform 70">
            <a:extLst>
              <a:ext uri="{FF2B5EF4-FFF2-40B4-BE49-F238E27FC236}">
                <a16:creationId xmlns:a16="http://schemas.microsoft.com/office/drawing/2014/main" id="{FC4772F4-8D4F-46E6-B54C-C280D4E24942}"/>
              </a:ext>
            </a:extLst>
          </p:cNvPr>
          <p:cNvSpPr>
            <a:spLocks/>
          </p:cNvSpPr>
          <p:nvPr/>
        </p:nvSpPr>
        <p:spPr bwMode="auto">
          <a:xfrm>
            <a:off x="4381501" y="3890964"/>
            <a:ext cx="119063" cy="314325"/>
          </a:xfrm>
          <a:custGeom>
            <a:avLst/>
            <a:gdLst>
              <a:gd name="T0" fmla="*/ 2147483646 w 75"/>
              <a:gd name="T1" fmla="*/ 0 h 198"/>
              <a:gd name="T2" fmla="*/ 0 w 75"/>
              <a:gd name="T3" fmla="*/ 2147483646 h 198"/>
              <a:gd name="T4" fmla="*/ 0 60000 65536"/>
              <a:gd name="T5" fmla="*/ 0 60000 65536"/>
              <a:gd name="T6" fmla="*/ 0 w 75"/>
              <a:gd name="T7" fmla="*/ 0 h 198"/>
              <a:gd name="T8" fmla="*/ 75 w 75"/>
              <a:gd name="T9" fmla="*/ 198 h 198"/>
            </a:gdLst>
            <a:ahLst/>
            <a:cxnLst>
              <a:cxn ang="T4">
                <a:pos x="T0" y="T1"/>
              </a:cxn>
              <a:cxn ang="T5">
                <a:pos x="T2" y="T3"/>
              </a:cxn>
            </a:cxnLst>
            <a:rect l="T6" t="T7" r="T8" b="T9"/>
            <a:pathLst>
              <a:path w="75" h="198">
                <a:moveTo>
                  <a:pt x="75" y="0"/>
                </a:moveTo>
                <a:lnTo>
                  <a:pt x="0" y="198"/>
                </a:lnTo>
              </a:path>
            </a:pathLst>
          </a:custGeom>
          <a:noFill/>
          <a:ln w="9525">
            <a:solidFill>
              <a:schemeClr val="tx1"/>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54" name="Freeform 71">
            <a:extLst>
              <a:ext uri="{FF2B5EF4-FFF2-40B4-BE49-F238E27FC236}">
                <a16:creationId xmlns:a16="http://schemas.microsoft.com/office/drawing/2014/main" id="{C779F502-122D-4E7D-9FDC-10AB3E33573C}"/>
              </a:ext>
            </a:extLst>
          </p:cNvPr>
          <p:cNvSpPr>
            <a:spLocks/>
          </p:cNvSpPr>
          <p:nvPr/>
        </p:nvSpPr>
        <p:spPr bwMode="auto">
          <a:xfrm>
            <a:off x="3914775" y="3776663"/>
            <a:ext cx="254000" cy="233362"/>
          </a:xfrm>
          <a:custGeom>
            <a:avLst/>
            <a:gdLst>
              <a:gd name="T0" fmla="*/ 2147483646 w 160"/>
              <a:gd name="T1" fmla="*/ 0 h 147"/>
              <a:gd name="T2" fmla="*/ 0 w 160"/>
              <a:gd name="T3" fmla="*/ 2147483646 h 147"/>
              <a:gd name="T4" fmla="*/ 0 60000 65536"/>
              <a:gd name="T5" fmla="*/ 0 60000 65536"/>
              <a:gd name="T6" fmla="*/ 0 w 160"/>
              <a:gd name="T7" fmla="*/ 0 h 147"/>
              <a:gd name="T8" fmla="*/ 160 w 160"/>
              <a:gd name="T9" fmla="*/ 147 h 147"/>
            </a:gdLst>
            <a:ahLst/>
            <a:cxnLst>
              <a:cxn ang="T4">
                <a:pos x="T0" y="T1"/>
              </a:cxn>
              <a:cxn ang="T5">
                <a:pos x="T2" y="T3"/>
              </a:cxn>
            </a:cxnLst>
            <a:rect l="T6" t="T7" r="T8" b="T9"/>
            <a:pathLst>
              <a:path w="160" h="147">
                <a:moveTo>
                  <a:pt x="160" y="0"/>
                </a:moveTo>
                <a:lnTo>
                  <a:pt x="0" y="147"/>
                </a:lnTo>
              </a:path>
            </a:pathLst>
          </a:custGeom>
          <a:noFill/>
          <a:ln w="9525">
            <a:solidFill>
              <a:schemeClr val="tx1"/>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55" name="Oval 72">
            <a:extLst>
              <a:ext uri="{FF2B5EF4-FFF2-40B4-BE49-F238E27FC236}">
                <a16:creationId xmlns:a16="http://schemas.microsoft.com/office/drawing/2014/main" id="{92F4D7D3-0C6B-49C4-82C8-25FCBB831235}"/>
              </a:ext>
            </a:extLst>
          </p:cNvPr>
          <p:cNvSpPr>
            <a:spLocks noChangeArrowheads="1"/>
          </p:cNvSpPr>
          <p:nvPr/>
        </p:nvSpPr>
        <p:spPr bwMode="auto">
          <a:xfrm>
            <a:off x="4340225" y="4162425"/>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56" name="Oval 73">
            <a:extLst>
              <a:ext uri="{FF2B5EF4-FFF2-40B4-BE49-F238E27FC236}">
                <a16:creationId xmlns:a16="http://schemas.microsoft.com/office/drawing/2014/main" id="{91646501-1201-48BF-809A-07B53BA26D6C}"/>
              </a:ext>
            </a:extLst>
          </p:cNvPr>
          <p:cNvSpPr>
            <a:spLocks noChangeArrowheads="1"/>
          </p:cNvSpPr>
          <p:nvPr/>
        </p:nvSpPr>
        <p:spPr bwMode="auto">
          <a:xfrm>
            <a:off x="4840288" y="4138613"/>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57" name="Oval 74">
            <a:extLst>
              <a:ext uri="{FF2B5EF4-FFF2-40B4-BE49-F238E27FC236}">
                <a16:creationId xmlns:a16="http://schemas.microsoft.com/office/drawing/2014/main" id="{DC2E784C-7CA5-4E5F-B55B-6D43301727B9}"/>
              </a:ext>
            </a:extLst>
          </p:cNvPr>
          <p:cNvSpPr>
            <a:spLocks noChangeArrowheads="1"/>
          </p:cNvSpPr>
          <p:nvPr/>
        </p:nvSpPr>
        <p:spPr bwMode="auto">
          <a:xfrm>
            <a:off x="3644900" y="365760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58" name="Oval 75">
            <a:extLst>
              <a:ext uri="{FF2B5EF4-FFF2-40B4-BE49-F238E27FC236}">
                <a16:creationId xmlns:a16="http://schemas.microsoft.com/office/drawing/2014/main" id="{E44B5834-89CF-4413-82B4-FCF145AC3CEE}"/>
              </a:ext>
            </a:extLst>
          </p:cNvPr>
          <p:cNvSpPr>
            <a:spLocks noChangeArrowheads="1"/>
          </p:cNvSpPr>
          <p:nvPr/>
        </p:nvSpPr>
        <p:spPr bwMode="auto">
          <a:xfrm>
            <a:off x="3544888" y="3343275"/>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59" name="Oval 76">
            <a:extLst>
              <a:ext uri="{FF2B5EF4-FFF2-40B4-BE49-F238E27FC236}">
                <a16:creationId xmlns:a16="http://schemas.microsoft.com/office/drawing/2014/main" id="{B898B8EF-EA7B-460E-91F8-794FEEE359DA}"/>
              </a:ext>
            </a:extLst>
          </p:cNvPr>
          <p:cNvSpPr>
            <a:spLocks noChangeArrowheads="1"/>
          </p:cNvSpPr>
          <p:nvPr/>
        </p:nvSpPr>
        <p:spPr bwMode="auto">
          <a:xfrm>
            <a:off x="3963988" y="2828925"/>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60" name="Oval 77">
            <a:extLst>
              <a:ext uri="{FF2B5EF4-FFF2-40B4-BE49-F238E27FC236}">
                <a16:creationId xmlns:a16="http://schemas.microsoft.com/office/drawing/2014/main" id="{FD4298B6-B2F4-4079-B0B8-599CBC75617E}"/>
              </a:ext>
            </a:extLst>
          </p:cNvPr>
          <p:cNvSpPr>
            <a:spLocks noChangeArrowheads="1"/>
          </p:cNvSpPr>
          <p:nvPr/>
        </p:nvSpPr>
        <p:spPr bwMode="auto">
          <a:xfrm>
            <a:off x="5316538" y="3228975"/>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61" name="Oval 78">
            <a:extLst>
              <a:ext uri="{FF2B5EF4-FFF2-40B4-BE49-F238E27FC236}">
                <a16:creationId xmlns:a16="http://schemas.microsoft.com/office/drawing/2014/main" id="{067074CE-CCBE-4975-BDB2-73A64378E4B4}"/>
              </a:ext>
            </a:extLst>
          </p:cNvPr>
          <p:cNvSpPr>
            <a:spLocks noChangeArrowheads="1"/>
          </p:cNvSpPr>
          <p:nvPr/>
        </p:nvSpPr>
        <p:spPr bwMode="auto">
          <a:xfrm>
            <a:off x="3868738" y="3967163"/>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62" name="Freeform 79">
            <a:extLst>
              <a:ext uri="{FF2B5EF4-FFF2-40B4-BE49-F238E27FC236}">
                <a16:creationId xmlns:a16="http://schemas.microsoft.com/office/drawing/2014/main" id="{DEF079E1-2A17-4E16-8E71-F9449712B6DA}"/>
              </a:ext>
            </a:extLst>
          </p:cNvPr>
          <p:cNvSpPr>
            <a:spLocks/>
          </p:cNvSpPr>
          <p:nvPr/>
        </p:nvSpPr>
        <p:spPr bwMode="auto">
          <a:xfrm>
            <a:off x="4024314" y="3062289"/>
            <a:ext cx="923925" cy="814387"/>
          </a:xfrm>
          <a:custGeom>
            <a:avLst/>
            <a:gdLst>
              <a:gd name="T0" fmla="*/ 2147483646 w 582"/>
              <a:gd name="T1" fmla="*/ 2147483646 h 513"/>
              <a:gd name="T2" fmla="*/ 0 w 582"/>
              <a:gd name="T3" fmla="*/ 2147483646 h 513"/>
              <a:gd name="T4" fmla="*/ 2147483646 w 582"/>
              <a:gd name="T5" fmla="*/ 2147483646 h 513"/>
              <a:gd name="T6" fmla="*/ 2147483646 w 582"/>
              <a:gd name="T7" fmla="*/ 2147483646 h 513"/>
              <a:gd name="T8" fmla="*/ 2147483646 w 582"/>
              <a:gd name="T9" fmla="*/ 2147483646 h 513"/>
              <a:gd name="T10" fmla="*/ 2147483646 w 582"/>
              <a:gd name="T11" fmla="*/ 2147483646 h 513"/>
              <a:gd name="T12" fmla="*/ 2147483646 w 582"/>
              <a:gd name="T13" fmla="*/ 2147483646 h 513"/>
              <a:gd name="T14" fmla="*/ 2147483646 w 582"/>
              <a:gd name="T15" fmla="*/ 0 h 513"/>
              <a:gd name="T16" fmla="*/ 2147483646 w 582"/>
              <a:gd name="T17" fmla="*/ 2147483646 h 5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513"/>
              <a:gd name="T29" fmla="*/ 582 w 582"/>
              <a:gd name="T30" fmla="*/ 513 h 5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513">
                <a:moveTo>
                  <a:pt x="96" y="69"/>
                </a:moveTo>
                <a:lnTo>
                  <a:pt x="0" y="249"/>
                </a:lnTo>
                <a:lnTo>
                  <a:pt x="90" y="447"/>
                </a:lnTo>
                <a:lnTo>
                  <a:pt x="300" y="513"/>
                </a:lnTo>
                <a:lnTo>
                  <a:pt x="501" y="444"/>
                </a:lnTo>
                <a:lnTo>
                  <a:pt x="582" y="264"/>
                </a:lnTo>
                <a:lnTo>
                  <a:pt x="501" y="84"/>
                </a:lnTo>
                <a:lnTo>
                  <a:pt x="300" y="0"/>
                </a:lnTo>
                <a:lnTo>
                  <a:pt x="96" y="69"/>
                </a:lnTo>
                <a:close/>
              </a:path>
            </a:pathLst>
          </a:custGeom>
          <a:solidFill>
            <a:schemeClr val="bg1"/>
          </a:solidFill>
          <a:ln w="9525">
            <a:solidFill>
              <a:schemeClr val="tx1"/>
            </a:solidFill>
            <a:round/>
            <a:headEnd type="none" w="lg" len="lg"/>
            <a:tailEnd type="none" w="lg" len="lg"/>
          </a:ln>
        </p:spPr>
        <p:txBody>
          <a:bodyPr wrap="none" anchor="ctr"/>
          <a:lstStyle/>
          <a:p>
            <a:endParaRPr lang="en-US"/>
          </a:p>
        </p:txBody>
      </p:sp>
      <p:sp>
        <p:nvSpPr>
          <p:cNvPr id="16463" name="Oval 80">
            <a:extLst>
              <a:ext uri="{FF2B5EF4-FFF2-40B4-BE49-F238E27FC236}">
                <a16:creationId xmlns:a16="http://schemas.microsoft.com/office/drawing/2014/main" id="{AC05DD43-E38E-4789-84C8-92EBDC2C8244}"/>
              </a:ext>
            </a:extLst>
          </p:cNvPr>
          <p:cNvSpPr>
            <a:spLocks noChangeArrowheads="1"/>
          </p:cNvSpPr>
          <p:nvPr/>
        </p:nvSpPr>
        <p:spPr bwMode="auto">
          <a:xfrm>
            <a:off x="4908550" y="343535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64" name="Oval 81">
            <a:extLst>
              <a:ext uri="{FF2B5EF4-FFF2-40B4-BE49-F238E27FC236}">
                <a16:creationId xmlns:a16="http://schemas.microsoft.com/office/drawing/2014/main" id="{094E3489-6D1A-4D74-9BCE-54C187A982A9}"/>
              </a:ext>
            </a:extLst>
          </p:cNvPr>
          <p:cNvSpPr>
            <a:spLocks noChangeArrowheads="1"/>
          </p:cNvSpPr>
          <p:nvPr/>
        </p:nvSpPr>
        <p:spPr bwMode="auto">
          <a:xfrm>
            <a:off x="4454525" y="3838575"/>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65" name="Oval 82">
            <a:extLst>
              <a:ext uri="{FF2B5EF4-FFF2-40B4-BE49-F238E27FC236}">
                <a16:creationId xmlns:a16="http://schemas.microsoft.com/office/drawing/2014/main" id="{C4E83EE4-329A-43CD-A34D-B7FD3D3F05A2}"/>
              </a:ext>
            </a:extLst>
          </p:cNvPr>
          <p:cNvSpPr>
            <a:spLocks noChangeArrowheads="1"/>
          </p:cNvSpPr>
          <p:nvPr/>
        </p:nvSpPr>
        <p:spPr bwMode="auto">
          <a:xfrm>
            <a:off x="4460875" y="3025775"/>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66" name="Oval 83">
            <a:extLst>
              <a:ext uri="{FF2B5EF4-FFF2-40B4-BE49-F238E27FC236}">
                <a16:creationId xmlns:a16="http://schemas.microsoft.com/office/drawing/2014/main" id="{72A2135E-54EC-439C-9EDD-9EA07EDBCC9D}"/>
              </a:ext>
            </a:extLst>
          </p:cNvPr>
          <p:cNvSpPr>
            <a:spLocks noChangeArrowheads="1"/>
          </p:cNvSpPr>
          <p:nvPr/>
        </p:nvSpPr>
        <p:spPr bwMode="auto">
          <a:xfrm>
            <a:off x="4121150" y="372745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67" name="Oval 84">
            <a:extLst>
              <a:ext uri="{FF2B5EF4-FFF2-40B4-BE49-F238E27FC236}">
                <a16:creationId xmlns:a16="http://schemas.microsoft.com/office/drawing/2014/main" id="{DF7BD19C-7FE0-44D0-9D03-0A4B77E7F235}"/>
              </a:ext>
            </a:extLst>
          </p:cNvPr>
          <p:cNvSpPr>
            <a:spLocks noChangeArrowheads="1"/>
          </p:cNvSpPr>
          <p:nvPr/>
        </p:nvSpPr>
        <p:spPr bwMode="auto">
          <a:xfrm>
            <a:off x="4772025" y="314325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68" name="Oval 85">
            <a:extLst>
              <a:ext uri="{FF2B5EF4-FFF2-40B4-BE49-F238E27FC236}">
                <a16:creationId xmlns:a16="http://schemas.microsoft.com/office/drawing/2014/main" id="{6C273D8C-DC08-4478-88F7-194E083BC0F5}"/>
              </a:ext>
            </a:extLst>
          </p:cNvPr>
          <p:cNvSpPr>
            <a:spLocks noChangeArrowheads="1"/>
          </p:cNvSpPr>
          <p:nvPr/>
        </p:nvSpPr>
        <p:spPr bwMode="auto">
          <a:xfrm>
            <a:off x="4768850" y="3724275"/>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69" name="Oval 86">
            <a:extLst>
              <a:ext uri="{FF2B5EF4-FFF2-40B4-BE49-F238E27FC236}">
                <a16:creationId xmlns:a16="http://schemas.microsoft.com/office/drawing/2014/main" id="{812FD6AF-48CD-4A44-9389-E444F7D25D16}"/>
              </a:ext>
            </a:extLst>
          </p:cNvPr>
          <p:cNvSpPr>
            <a:spLocks noChangeArrowheads="1"/>
          </p:cNvSpPr>
          <p:nvPr/>
        </p:nvSpPr>
        <p:spPr bwMode="auto">
          <a:xfrm>
            <a:off x="4137025" y="3124200"/>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70" name="Oval 87">
            <a:extLst>
              <a:ext uri="{FF2B5EF4-FFF2-40B4-BE49-F238E27FC236}">
                <a16:creationId xmlns:a16="http://schemas.microsoft.com/office/drawing/2014/main" id="{837C863C-FC9D-455F-A169-6B2A30F25CAB}"/>
              </a:ext>
            </a:extLst>
          </p:cNvPr>
          <p:cNvSpPr>
            <a:spLocks noChangeArrowheads="1"/>
          </p:cNvSpPr>
          <p:nvPr/>
        </p:nvSpPr>
        <p:spPr bwMode="auto">
          <a:xfrm>
            <a:off x="3978275" y="3425825"/>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71" name="Oval 88">
            <a:extLst>
              <a:ext uri="{FF2B5EF4-FFF2-40B4-BE49-F238E27FC236}">
                <a16:creationId xmlns:a16="http://schemas.microsoft.com/office/drawing/2014/main" id="{DE52F895-1A4D-4CB3-8609-2805023F6E47}"/>
              </a:ext>
            </a:extLst>
          </p:cNvPr>
          <p:cNvSpPr>
            <a:spLocks noChangeArrowheads="1"/>
          </p:cNvSpPr>
          <p:nvPr/>
        </p:nvSpPr>
        <p:spPr bwMode="auto">
          <a:xfrm>
            <a:off x="3697288" y="3109913"/>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72" name="Oval 89">
            <a:extLst>
              <a:ext uri="{FF2B5EF4-FFF2-40B4-BE49-F238E27FC236}">
                <a16:creationId xmlns:a16="http://schemas.microsoft.com/office/drawing/2014/main" id="{F57665A1-83D4-4BD4-8D30-24613E94E4C3}"/>
              </a:ext>
            </a:extLst>
          </p:cNvPr>
          <p:cNvSpPr>
            <a:spLocks noChangeArrowheads="1"/>
          </p:cNvSpPr>
          <p:nvPr/>
        </p:nvSpPr>
        <p:spPr bwMode="auto">
          <a:xfrm>
            <a:off x="4451350" y="2671763"/>
            <a:ext cx="88900" cy="88900"/>
          </a:xfrm>
          <a:prstGeom prst="ellipse">
            <a:avLst/>
          </a:prstGeom>
          <a:solidFill>
            <a:srgbClr val="000000"/>
          </a:solidFill>
          <a:ln w="9525">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6473" name="Line 90">
            <a:extLst>
              <a:ext uri="{FF2B5EF4-FFF2-40B4-BE49-F238E27FC236}">
                <a16:creationId xmlns:a16="http://schemas.microsoft.com/office/drawing/2014/main" id="{F91A9AB9-3DF2-4D66-A033-476B7EDE1585}"/>
              </a:ext>
            </a:extLst>
          </p:cNvPr>
          <p:cNvSpPr>
            <a:spLocks noChangeShapeType="1"/>
          </p:cNvSpPr>
          <p:nvPr/>
        </p:nvSpPr>
        <p:spPr bwMode="auto">
          <a:xfrm>
            <a:off x="5362576" y="3276600"/>
            <a:ext cx="600075" cy="342900"/>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6474" name="Line 91">
            <a:extLst>
              <a:ext uri="{FF2B5EF4-FFF2-40B4-BE49-F238E27FC236}">
                <a16:creationId xmlns:a16="http://schemas.microsoft.com/office/drawing/2014/main" id="{A693EC76-0894-4C83-A6D4-DD5BB91AA108}"/>
              </a:ext>
            </a:extLst>
          </p:cNvPr>
          <p:cNvSpPr>
            <a:spLocks noChangeShapeType="1"/>
          </p:cNvSpPr>
          <p:nvPr/>
        </p:nvSpPr>
        <p:spPr bwMode="auto">
          <a:xfrm>
            <a:off x="5915026" y="3090864"/>
            <a:ext cx="47625" cy="547687"/>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6475" name="Line 92">
            <a:extLst>
              <a:ext uri="{FF2B5EF4-FFF2-40B4-BE49-F238E27FC236}">
                <a16:creationId xmlns:a16="http://schemas.microsoft.com/office/drawing/2014/main" id="{CFDE6560-2704-417E-993E-5C86B57498D7}"/>
              </a:ext>
            </a:extLst>
          </p:cNvPr>
          <p:cNvSpPr>
            <a:spLocks noChangeShapeType="1"/>
          </p:cNvSpPr>
          <p:nvPr/>
        </p:nvSpPr>
        <p:spPr bwMode="auto">
          <a:xfrm>
            <a:off x="6700838" y="3071814"/>
            <a:ext cx="4762" cy="771525"/>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6476" name="Line 93">
            <a:extLst>
              <a:ext uri="{FF2B5EF4-FFF2-40B4-BE49-F238E27FC236}">
                <a16:creationId xmlns:a16="http://schemas.microsoft.com/office/drawing/2014/main" id="{50629CB0-B23D-47F8-8C63-8207189D7F9E}"/>
              </a:ext>
            </a:extLst>
          </p:cNvPr>
          <p:cNvSpPr>
            <a:spLocks noChangeShapeType="1"/>
          </p:cNvSpPr>
          <p:nvPr/>
        </p:nvSpPr>
        <p:spPr bwMode="auto">
          <a:xfrm>
            <a:off x="7500938" y="3071813"/>
            <a:ext cx="4762" cy="762000"/>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6477" name="Text Box 94">
            <a:extLst>
              <a:ext uri="{FF2B5EF4-FFF2-40B4-BE49-F238E27FC236}">
                <a16:creationId xmlns:a16="http://schemas.microsoft.com/office/drawing/2014/main" id="{74B7BCEA-DF28-424F-AA46-6B96D57A56CD}"/>
              </a:ext>
            </a:extLst>
          </p:cNvPr>
          <p:cNvSpPr txBox="1">
            <a:spLocks noChangeArrowheads="1"/>
          </p:cNvSpPr>
          <p:nvPr/>
        </p:nvSpPr>
        <p:spPr bwMode="auto">
          <a:xfrm>
            <a:off x="1949450" y="1930698"/>
            <a:ext cx="1365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anchor="ct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r"/>
            <a:r>
              <a:rPr lang="en-US" altLang="en-US" sz="1800"/>
              <a:t>Close Loops and smooth</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D75BEFB-1A77-42BC-9147-445AC6317727}"/>
              </a:ext>
            </a:extLst>
          </p:cNvPr>
          <p:cNvSpPr txBox="1">
            <a:spLocks/>
          </p:cNvSpPr>
          <p:nvPr/>
        </p:nvSpPr>
        <p:spPr bwMode="auto">
          <a:xfrm>
            <a:off x="2514601" y="666751"/>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b="1" dirty="0">
                <a:solidFill>
                  <a:srgbClr val="000000"/>
                </a:solidFill>
              </a:rPr>
              <a:t>Paving</a:t>
            </a:r>
          </a:p>
        </p:txBody>
      </p:sp>
      <p:pic>
        <p:nvPicPr>
          <p:cNvPr id="17411" name="Picture 1">
            <a:extLst>
              <a:ext uri="{FF2B5EF4-FFF2-40B4-BE49-F238E27FC236}">
                <a16:creationId xmlns:a16="http://schemas.microsoft.com/office/drawing/2014/main" id="{8933ED56-8945-4E61-9F77-0A63F963BE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76400"/>
            <a:ext cx="57912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2">
            <a:extLst>
              <a:ext uri="{FF2B5EF4-FFF2-40B4-BE49-F238E27FC236}">
                <a16:creationId xmlns:a16="http://schemas.microsoft.com/office/drawing/2014/main" id="{0A57DD68-6A31-4337-BF9C-E025C132C43F}"/>
              </a:ext>
            </a:extLst>
          </p:cNvPr>
          <p:cNvSpPr txBox="1">
            <a:spLocks noChangeArrowheads="1"/>
          </p:cNvSpPr>
          <p:nvPr/>
        </p:nvSpPr>
        <p:spPr bwMode="auto">
          <a:xfrm>
            <a:off x="1905001" y="1371600"/>
            <a:ext cx="3871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2000"/>
              <a:t>Example</a:t>
            </a:r>
          </a:p>
        </p:txBody>
      </p:sp>
      <p:sp>
        <p:nvSpPr>
          <p:cNvPr id="17413" name="Text Box 7">
            <a:extLst>
              <a:ext uri="{FF2B5EF4-FFF2-40B4-BE49-F238E27FC236}">
                <a16:creationId xmlns:a16="http://schemas.microsoft.com/office/drawing/2014/main" id="{32AB8D74-6EDC-45DA-9EF5-4385C55413E6}"/>
              </a:ext>
            </a:extLst>
          </p:cNvPr>
          <p:cNvSpPr txBox="1">
            <a:spLocks noChangeArrowheads="1"/>
          </p:cNvSpPr>
          <p:nvPr/>
        </p:nvSpPr>
        <p:spPr bwMode="auto">
          <a:xfrm>
            <a:off x="1905000" y="1905000"/>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Show the paving algorithm in action</a:t>
            </a:r>
          </a:p>
        </p:txBody>
      </p:sp>
      <p:sp>
        <p:nvSpPr>
          <p:cNvPr id="17414" name="Text Box 7">
            <a:extLst>
              <a:ext uri="{FF2B5EF4-FFF2-40B4-BE49-F238E27FC236}">
                <a16:creationId xmlns:a16="http://schemas.microsoft.com/office/drawing/2014/main" id="{A4B4AF89-0A6E-4289-976C-3C6EAC56B538}"/>
              </a:ext>
            </a:extLst>
          </p:cNvPr>
          <p:cNvSpPr txBox="1">
            <a:spLocks noChangeArrowheads="1"/>
          </p:cNvSpPr>
          <p:nvPr/>
        </p:nvSpPr>
        <p:spPr bwMode="auto">
          <a:xfrm>
            <a:off x="1905000" y="2743200"/>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Import the Acis file cad6.sat</a:t>
            </a:r>
          </a:p>
        </p:txBody>
      </p:sp>
      <p:sp>
        <p:nvSpPr>
          <p:cNvPr id="17415" name="Text Box 7">
            <a:extLst>
              <a:ext uri="{FF2B5EF4-FFF2-40B4-BE49-F238E27FC236}">
                <a16:creationId xmlns:a16="http://schemas.microsoft.com/office/drawing/2014/main" id="{70B46952-5B83-4E64-8376-D2E88BDE46C4}"/>
              </a:ext>
            </a:extLst>
          </p:cNvPr>
          <p:cNvSpPr txBox="1">
            <a:spLocks noChangeArrowheads="1"/>
          </p:cNvSpPr>
          <p:nvPr/>
        </p:nvSpPr>
        <p:spPr bwMode="auto">
          <a:xfrm>
            <a:off x="1905000" y="3429001"/>
            <a:ext cx="2438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Use the following commands to display the paver in action</a:t>
            </a:r>
          </a:p>
        </p:txBody>
      </p:sp>
      <p:sp>
        <p:nvSpPr>
          <p:cNvPr id="17416" name="Text Box 7">
            <a:extLst>
              <a:ext uri="{FF2B5EF4-FFF2-40B4-BE49-F238E27FC236}">
                <a16:creationId xmlns:a16="http://schemas.microsoft.com/office/drawing/2014/main" id="{356DFE21-3921-471D-B0E7-09E4DC554EFD}"/>
              </a:ext>
            </a:extLst>
          </p:cNvPr>
          <p:cNvSpPr txBox="1">
            <a:spLocks noChangeArrowheads="1"/>
          </p:cNvSpPr>
          <p:nvPr/>
        </p:nvSpPr>
        <p:spPr bwMode="auto">
          <a:xfrm>
            <a:off x="2286000" y="4419601"/>
            <a:ext cx="1905000" cy="1323975"/>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draw surface 109</a:t>
            </a:r>
          </a:p>
          <a:p>
            <a:r>
              <a:rPr lang="en-US" altLang="en-US" sz="1600"/>
              <a:t>vol all size 1</a:t>
            </a:r>
          </a:p>
          <a:p>
            <a:r>
              <a:rPr lang="en-US" altLang="en-US" sz="1600"/>
              <a:t>set debug 9 ON</a:t>
            </a:r>
          </a:p>
          <a:p>
            <a:r>
              <a:rPr lang="en-US" altLang="en-US" sz="1600"/>
              <a:t>mesh surf 109</a:t>
            </a:r>
          </a:p>
          <a:p>
            <a:r>
              <a:rPr lang="en-US" altLang="en-US" sz="1600"/>
              <a:t>set debug 9 OFF</a:t>
            </a:r>
          </a:p>
        </p:txBody>
      </p:sp>
      <p:sp>
        <p:nvSpPr>
          <p:cNvPr id="12" name="Text Box 7">
            <a:extLst>
              <a:ext uri="{FF2B5EF4-FFF2-40B4-BE49-F238E27FC236}">
                <a16:creationId xmlns:a16="http://schemas.microsoft.com/office/drawing/2014/main" id="{42E22E11-9C5A-4140-AC61-C58C7C493DBF}"/>
              </a:ext>
            </a:extLst>
          </p:cNvPr>
          <p:cNvSpPr txBox="1">
            <a:spLocks noChangeArrowheads="1"/>
          </p:cNvSpPr>
          <p:nvPr/>
        </p:nvSpPr>
        <p:spPr bwMode="auto">
          <a:xfrm>
            <a:off x="5791200" y="4724401"/>
            <a:ext cx="2743200" cy="830263"/>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type="none" w="sm" len="sm"/>
            <a:tailEnd type="none" w="sm" len="sm"/>
          </a:ln>
          <a:effectLst>
            <a:outerShdw blurRad="40000" dist="20000" dir="5400000" rotWithShape="0">
              <a:srgbClr val="808080">
                <a:alpha val="37999"/>
              </a:srgbClr>
            </a:outerShdw>
          </a:effec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defRPr/>
            </a:pPr>
            <a:r>
              <a:rPr lang="en-US" altLang="en-US" sz="1600"/>
              <a:t>The debug option 9 will display the paver’s progress as it meshes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01393A5-B6E4-46A1-B15B-3107331A32EC}"/>
              </a:ext>
            </a:extLst>
          </p:cNvPr>
          <p:cNvSpPr>
            <a:spLocks noGrp="1" noChangeArrowheads="1"/>
          </p:cNvSpPr>
          <p:nvPr>
            <p:ph type="title" idx="4294967295"/>
          </p:nvPr>
        </p:nvSpPr>
        <p:spPr>
          <a:xfrm>
            <a:off x="1524001" y="548650"/>
            <a:ext cx="8429625" cy="685800"/>
          </a:xfrm>
        </p:spPr>
        <p:txBody>
          <a:bodyPr/>
          <a:lstStyle/>
          <a:p>
            <a:r>
              <a:rPr lang="en-US" altLang="en-US" dirty="0"/>
              <a:t>Polyhedron Scheme</a:t>
            </a:r>
          </a:p>
        </p:txBody>
      </p:sp>
      <p:pic>
        <p:nvPicPr>
          <p:cNvPr id="18435" name="Picture 2">
            <a:extLst>
              <a:ext uri="{FF2B5EF4-FFF2-40B4-BE49-F238E27FC236}">
                <a16:creationId xmlns:a16="http://schemas.microsoft.com/office/drawing/2014/main" id="{84EA2995-2967-4D97-B8F2-C73E7F668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3733800"/>
            <a:ext cx="223361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a:extLst>
              <a:ext uri="{FF2B5EF4-FFF2-40B4-BE49-F238E27FC236}">
                <a16:creationId xmlns:a16="http://schemas.microsoft.com/office/drawing/2014/main" id="{698BA596-C4E6-437E-8925-7AD3769EE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60463"/>
            <a:ext cx="22098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a:extLst>
              <a:ext uri="{FF2B5EF4-FFF2-40B4-BE49-F238E27FC236}">
                <a16:creationId xmlns:a16="http://schemas.microsoft.com/office/drawing/2014/main" id="{E31AC2BF-645E-476D-921E-FA940C6903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231900"/>
            <a:ext cx="2338388"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a:extLst>
              <a:ext uri="{FF2B5EF4-FFF2-40B4-BE49-F238E27FC236}">
                <a16:creationId xmlns:a16="http://schemas.microsoft.com/office/drawing/2014/main" id="{62728002-68DA-4E3B-AD8C-290A1D8261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810000"/>
            <a:ext cx="238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
            <a:extLst>
              <a:ext uri="{FF2B5EF4-FFF2-40B4-BE49-F238E27FC236}">
                <a16:creationId xmlns:a16="http://schemas.microsoft.com/office/drawing/2014/main" id="{F7A937B0-1919-481A-ABB9-BEE9CCC0186B}"/>
              </a:ext>
            </a:extLst>
          </p:cNvPr>
          <p:cNvSpPr txBox="1">
            <a:spLocks noChangeArrowheads="1"/>
          </p:cNvSpPr>
          <p:nvPr/>
        </p:nvSpPr>
        <p:spPr bwMode="auto">
          <a:xfrm>
            <a:off x="8229600" y="1905000"/>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Regular convex polygons</a:t>
            </a:r>
          </a:p>
        </p:txBody>
      </p:sp>
      <p:grpSp>
        <p:nvGrpSpPr>
          <p:cNvPr id="8" name="Group 7">
            <a:extLst>
              <a:ext uri="{FF2B5EF4-FFF2-40B4-BE49-F238E27FC236}">
                <a16:creationId xmlns:a16="http://schemas.microsoft.com/office/drawing/2014/main" id="{E8E0FC71-B146-4ADE-9F75-2C5D1E09DD42}"/>
              </a:ext>
            </a:extLst>
          </p:cNvPr>
          <p:cNvGrpSpPr>
            <a:grpSpLocks/>
          </p:cNvGrpSpPr>
          <p:nvPr/>
        </p:nvGrpSpPr>
        <p:grpSpPr bwMode="auto">
          <a:xfrm>
            <a:off x="2271714" y="1143001"/>
            <a:ext cx="8243887" cy="5095875"/>
            <a:chOff x="747714" y="1142965"/>
            <a:chExt cx="8243886" cy="5096194"/>
          </a:xfrm>
        </p:grpSpPr>
        <p:pic>
          <p:nvPicPr>
            <p:cNvPr id="18449" name="Picture 2">
              <a:extLst>
                <a:ext uri="{FF2B5EF4-FFF2-40B4-BE49-F238E27FC236}">
                  <a16:creationId xmlns:a16="http://schemas.microsoft.com/office/drawing/2014/main" id="{124B2EAF-5C4C-4B9C-89C5-463A4AB6DF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724275"/>
              <a:ext cx="2233614" cy="251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3">
              <a:extLst>
                <a:ext uri="{FF2B5EF4-FFF2-40B4-BE49-F238E27FC236}">
                  <a16:creationId xmlns:a16="http://schemas.microsoft.com/office/drawing/2014/main" id="{8AB468BB-2781-4B22-B1E7-3E05C95BB4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5250" y="1254491"/>
              <a:ext cx="2290763" cy="238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4">
              <a:extLst>
                <a:ext uri="{FF2B5EF4-FFF2-40B4-BE49-F238E27FC236}">
                  <a16:creationId xmlns:a16="http://schemas.microsoft.com/office/drawing/2014/main" id="{789F6DD9-5173-4387-8129-F51B8F8515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7983" y="3809999"/>
              <a:ext cx="237635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5">
              <a:extLst>
                <a:ext uri="{FF2B5EF4-FFF2-40B4-BE49-F238E27FC236}">
                  <a16:creationId xmlns:a16="http://schemas.microsoft.com/office/drawing/2014/main" id="{41B81D1B-439B-4CDF-A2ED-2BD5AF2B9A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714" y="1142965"/>
              <a:ext cx="2238375" cy="25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Text Box 7">
              <a:extLst>
                <a:ext uri="{FF2B5EF4-FFF2-40B4-BE49-F238E27FC236}">
                  <a16:creationId xmlns:a16="http://schemas.microsoft.com/office/drawing/2014/main" id="{791CCA01-6641-4E42-8895-BA5E638E7B12}"/>
                </a:ext>
              </a:extLst>
            </p:cNvPr>
            <p:cNvSpPr txBox="1">
              <a:spLocks noChangeArrowheads="1"/>
            </p:cNvSpPr>
            <p:nvPr/>
          </p:nvSpPr>
          <p:spPr bwMode="auto">
            <a:xfrm>
              <a:off x="6705600" y="2667000"/>
              <a:ext cx="2286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dirty="0"/>
                <a:t>Each side is subdivided, and one node placed at the interior to create quadrilaterals </a:t>
              </a:r>
            </a:p>
          </p:txBody>
        </p:sp>
      </p:grpSp>
      <p:grpSp>
        <p:nvGrpSpPr>
          <p:cNvPr id="14" name="Group 13">
            <a:extLst>
              <a:ext uri="{FF2B5EF4-FFF2-40B4-BE49-F238E27FC236}">
                <a16:creationId xmlns:a16="http://schemas.microsoft.com/office/drawing/2014/main" id="{351B13B3-74A7-49F7-933E-EB85A9029A91}"/>
              </a:ext>
            </a:extLst>
          </p:cNvPr>
          <p:cNvGrpSpPr>
            <a:grpSpLocks/>
          </p:cNvGrpSpPr>
          <p:nvPr/>
        </p:nvGrpSpPr>
        <p:grpSpPr bwMode="auto">
          <a:xfrm>
            <a:off x="1905000" y="1182689"/>
            <a:ext cx="8610600" cy="5064125"/>
            <a:chOff x="381000" y="1182053"/>
            <a:chExt cx="8610600" cy="5064978"/>
          </a:xfrm>
        </p:grpSpPr>
        <p:pic>
          <p:nvPicPr>
            <p:cNvPr id="18442" name="Picture 2">
              <a:extLst>
                <a:ext uri="{FF2B5EF4-FFF2-40B4-BE49-F238E27FC236}">
                  <a16:creationId xmlns:a16="http://schemas.microsoft.com/office/drawing/2014/main" id="{D9881058-5ACB-4E12-A257-79CBCEE750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712" y="3684806"/>
              <a:ext cx="2218377"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3">
              <a:extLst>
                <a:ext uri="{FF2B5EF4-FFF2-40B4-BE49-F238E27FC236}">
                  <a16:creationId xmlns:a16="http://schemas.microsoft.com/office/drawing/2014/main" id="{9CBCC02F-99B7-45DD-89DB-F17CD66309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95725" y="1251029"/>
              <a:ext cx="2290763" cy="238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4">
              <a:extLst>
                <a:ext uri="{FF2B5EF4-FFF2-40B4-BE49-F238E27FC236}">
                  <a16:creationId xmlns:a16="http://schemas.microsoft.com/office/drawing/2014/main" id="{6A68E475-4F32-43BB-98A7-3EE4D60118C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2103" y="1182053"/>
              <a:ext cx="2227694" cy="250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5">
              <a:extLst>
                <a:ext uri="{FF2B5EF4-FFF2-40B4-BE49-F238E27FC236}">
                  <a16:creationId xmlns:a16="http://schemas.microsoft.com/office/drawing/2014/main" id="{5CF37FED-2C7C-495E-807B-061FD7849B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77023" y="3810000"/>
              <a:ext cx="2357102" cy="241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Text Box 7">
              <a:extLst>
                <a:ext uri="{FF2B5EF4-FFF2-40B4-BE49-F238E27FC236}">
                  <a16:creationId xmlns:a16="http://schemas.microsoft.com/office/drawing/2014/main" id="{59D1E1D1-A9ED-4E58-8963-FBD3924974D6}"/>
                </a:ext>
              </a:extLst>
            </p:cNvPr>
            <p:cNvSpPr txBox="1">
              <a:spLocks noChangeArrowheads="1"/>
            </p:cNvSpPr>
            <p:nvPr/>
          </p:nvSpPr>
          <p:spPr bwMode="auto">
            <a:xfrm>
              <a:off x="6705600" y="4237672"/>
              <a:ext cx="228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Each individual quadrilateral is map meshed</a:t>
              </a:r>
            </a:p>
          </p:txBody>
        </p:sp>
        <p:sp>
          <p:nvSpPr>
            <p:cNvPr id="18447" name="Text Box 7">
              <a:extLst>
                <a:ext uri="{FF2B5EF4-FFF2-40B4-BE49-F238E27FC236}">
                  <a16:creationId xmlns:a16="http://schemas.microsoft.com/office/drawing/2014/main" id="{2F2C8251-D1A9-4787-945B-552EE3413B20}"/>
                </a:ext>
              </a:extLst>
            </p:cNvPr>
            <p:cNvSpPr txBox="1">
              <a:spLocks noChangeArrowheads="1"/>
            </p:cNvSpPr>
            <p:nvPr/>
          </p:nvSpPr>
          <p:spPr bwMode="auto">
            <a:xfrm>
              <a:off x="6705600" y="5248870"/>
              <a:ext cx="2286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Each side must have matching intervals</a:t>
              </a:r>
            </a:p>
          </p:txBody>
        </p:sp>
        <p:sp>
          <p:nvSpPr>
            <p:cNvPr id="18448" name="Text Box 7">
              <a:extLst>
                <a:ext uri="{FF2B5EF4-FFF2-40B4-BE49-F238E27FC236}">
                  <a16:creationId xmlns:a16="http://schemas.microsoft.com/office/drawing/2014/main" id="{B5494294-5E6C-4721-A3D7-551548A87188}"/>
                </a:ext>
              </a:extLst>
            </p:cNvPr>
            <p:cNvSpPr txBox="1">
              <a:spLocks noChangeArrowheads="1"/>
            </p:cNvSpPr>
            <p:nvPr/>
          </p:nvSpPr>
          <p:spPr bwMode="auto">
            <a:xfrm>
              <a:off x="381000" y="2819400"/>
              <a:ext cx="167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TriPrimitive is special case of Polyhedron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D78A360-1CCA-4C9F-B866-DB14FA6F8E82}"/>
              </a:ext>
            </a:extLst>
          </p:cNvPr>
          <p:cNvSpPr>
            <a:spLocks noGrp="1" noChangeArrowheads="1"/>
          </p:cNvSpPr>
          <p:nvPr>
            <p:ph type="title" idx="4294967295"/>
          </p:nvPr>
        </p:nvSpPr>
        <p:spPr>
          <a:xfrm>
            <a:off x="1524001" y="581894"/>
            <a:ext cx="8429625" cy="685800"/>
          </a:xfrm>
        </p:spPr>
        <p:txBody>
          <a:bodyPr/>
          <a:lstStyle/>
          <a:p>
            <a:r>
              <a:rPr lang="en-US" altLang="en-US" dirty="0"/>
              <a:t>Circle and Hole Schemes</a:t>
            </a:r>
          </a:p>
        </p:txBody>
      </p:sp>
      <p:pic>
        <p:nvPicPr>
          <p:cNvPr id="19459" name="Picture 4">
            <a:extLst>
              <a:ext uri="{FF2B5EF4-FFF2-40B4-BE49-F238E27FC236}">
                <a16:creationId xmlns:a16="http://schemas.microsoft.com/office/drawing/2014/main" id="{C575B31C-1BC0-4DF6-AED9-016E58F44A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828801"/>
            <a:ext cx="3505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2797882-3864-4C98-BA7E-6D090C6929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5200" y="1857376"/>
            <a:ext cx="34417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207A54F-066B-4DF6-9B78-BF42B570D5AD}"/>
              </a:ext>
            </a:extLst>
          </p:cNvPr>
          <p:cNvPicPr>
            <a:picLocks noChangeAspect="1"/>
          </p:cNvPicPr>
          <p:nvPr/>
        </p:nvPicPr>
        <p:blipFill>
          <a:blip r:embed="rId4">
            <a:extLst>
              <a:ext uri="{28A0092B-C50C-407E-A947-70E740481C1C}">
                <a14:useLocalDpi xmlns:a14="http://schemas.microsoft.com/office/drawing/2010/main" val="0"/>
              </a:ext>
            </a:extLst>
          </a:blip>
          <a:srcRect t="-2" r="49760" b="49702"/>
          <a:stretch>
            <a:fillRect/>
          </a:stretch>
        </p:blipFill>
        <p:spPr bwMode="auto">
          <a:xfrm>
            <a:off x="2192338" y="1803401"/>
            <a:ext cx="1770062"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EE4BD55B-4113-44D4-92BA-339630213788}"/>
              </a:ext>
            </a:extLst>
          </p:cNvPr>
          <p:cNvPicPr>
            <a:picLocks noChangeAspect="1"/>
          </p:cNvPicPr>
          <p:nvPr/>
        </p:nvPicPr>
        <p:blipFill>
          <a:blip r:embed="rId4">
            <a:extLst>
              <a:ext uri="{28A0092B-C50C-407E-A947-70E740481C1C}">
                <a14:useLocalDpi xmlns:a14="http://schemas.microsoft.com/office/drawing/2010/main" val="0"/>
              </a:ext>
            </a:extLst>
          </a:blip>
          <a:srcRect l="50000" b="49702"/>
          <a:stretch>
            <a:fillRect/>
          </a:stretch>
        </p:blipFill>
        <p:spPr bwMode="auto">
          <a:xfrm>
            <a:off x="3954464" y="1803401"/>
            <a:ext cx="1760537"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EE0DE8D5-56AD-4DDC-8C42-C6CBAFA5B503}"/>
              </a:ext>
            </a:extLst>
          </p:cNvPr>
          <p:cNvPicPr>
            <a:picLocks noChangeAspect="1"/>
          </p:cNvPicPr>
          <p:nvPr/>
        </p:nvPicPr>
        <p:blipFill>
          <a:blip r:embed="rId4">
            <a:extLst>
              <a:ext uri="{28A0092B-C50C-407E-A947-70E740481C1C}">
                <a14:useLocalDpi xmlns:a14="http://schemas.microsoft.com/office/drawing/2010/main" val="0"/>
              </a:ext>
            </a:extLst>
          </a:blip>
          <a:srcRect l="50000" t="49939"/>
          <a:stretch>
            <a:fillRect/>
          </a:stretch>
        </p:blipFill>
        <p:spPr bwMode="auto">
          <a:xfrm>
            <a:off x="3954464" y="3573464"/>
            <a:ext cx="1760537"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B732923A-35F5-4993-ACCE-DDDEF053C4CB}"/>
              </a:ext>
            </a:extLst>
          </p:cNvPr>
          <p:cNvPicPr>
            <a:picLocks noChangeAspect="1"/>
          </p:cNvPicPr>
          <p:nvPr/>
        </p:nvPicPr>
        <p:blipFill>
          <a:blip r:embed="rId4">
            <a:extLst>
              <a:ext uri="{28A0092B-C50C-407E-A947-70E740481C1C}">
                <a14:useLocalDpi xmlns:a14="http://schemas.microsoft.com/office/drawing/2010/main" val="0"/>
              </a:ext>
            </a:extLst>
          </a:blip>
          <a:srcRect t="49939" r="49638"/>
          <a:stretch>
            <a:fillRect/>
          </a:stretch>
        </p:blipFill>
        <p:spPr bwMode="auto">
          <a:xfrm>
            <a:off x="2192339" y="3573464"/>
            <a:ext cx="1774825"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2">
            <a:extLst>
              <a:ext uri="{FF2B5EF4-FFF2-40B4-BE49-F238E27FC236}">
                <a16:creationId xmlns:a16="http://schemas.microsoft.com/office/drawing/2014/main" id="{8FCFA74A-9D3A-4BCC-BEB7-ECA59A63208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828800"/>
            <a:ext cx="3505200"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A65F0566-55C6-4E3D-9473-7C18FED10F9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67464" y="1854201"/>
            <a:ext cx="3444875"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 Box 7">
            <a:extLst>
              <a:ext uri="{FF2B5EF4-FFF2-40B4-BE49-F238E27FC236}">
                <a16:creationId xmlns:a16="http://schemas.microsoft.com/office/drawing/2014/main" id="{18285B70-A73E-4009-BF08-0C2249E1E1FF}"/>
              </a:ext>
            </a:extLst>
          </p:cNvPr>
          <p:cNvSpPr txBox="1">
            <a:spLocks noChangeArrowheads="1"/>
          </p:cNvSpPr>
          <p:nvPr/>
        </p:nvSpPr>
        <p:spPr bwMode="auto">
          <a:xfrm>
            <a:off x="2819400" y="5410200"/>
            <a:ext cx="228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Circle Scheme</a:t>
            </a:r>
          </a:p>
        </p:txBody>
      </p:sp>
      <p:sp>
        <p:nvSpPr>
          <p:cNvPr id="19468" name="Text Box 7">
            <a:extLst>
              <a:ext uri="{FF2B5EF4-FFF2-40B4-BE49-F238E27FC236}">
                <a16:creationId xmlns:a16="http://schemas.microsoft.com/office/drawing/2014/main" id="{32C35997-2078-4F74-AAA4-A68F10DC0CFD}"/>
              </a:ext>
            </a:extLst>
          </p:cNvPr>
          <p:cNvSpPr txBox="1">
            <a:spLocks noChangeArrowheads="1"/>
          </p:cNvSpPr>
          <p:nvPr/>
        </p:nvSpPr>
        <p:spPr bwMode="auto">
          <a:xfrm>
            <a:off x="7010400" y="5410200"/>
            <a:ext cx="228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Hole Scheme</a:t>
            </a:r>
          </a:p>
        </p:txBody>
      </p:sp>
      <p:sp>
        <p:nvSpPr>
          <p:cNvPr id="18" name="Text Box 7">
            <a:extLst>
              <a:ext uri="{FF2B5EF4-FFF2-40B4-BE49-F238E27FC236}">
                <a16:creationId xmlns:a16="http://schemas.microsoft.com/office/drawing/2014/main" id="{17253A08-7613-4E1C-ADEA-8744F101ED81}"/>
              </a:ext>
            </a:extLst>
          </p:cNvPr>
          <p:cNvSpPr txBox="1">
            <a:spLocks noChangeArrowheads="1"/>
          </p:cNvSpPr>
          <p:nvPr/>
        </p:nvSpPr>
        <p:spPr bwMode="auto">
          <a:xfrm>
            <a:off x="2819400" y="5715000"/>
            <a:ext cx="228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Uses four TriPrimitives</a:t>
            </a:r>
          </a:p>
        </p:txBody>
      </p:sp>
      <p:sp>
        <p:nvSpPr>
          <p:cNvPr id="19" name="Text Box 7">
            <a:extLst>
              <a:ext uri="{FF2B5EF4-FFF2-40B4-BE49-F238E27FC236}">
                <a16:creationId xmlns:a16="http://schemas.microsoft.com/office/drawing/2014/main" id="{CB7295B4-5E85-4E19-B313-338109DA590A}"/>
              </a:ext>
            </a:extLst>
          </p:cNvPr>
          <p:cNvSpPr txBox="1">
            <a:spLocks noChangeArrowheads="1"/>
          </p:cNvSpPr>
          <p:nvPr/>
        </p:nvSpPr>
        <p:spPr bwMode="auto">
          <a:xfrm>
            <a:off x="6934200" y="5715000"/>
            <a:ext cx="251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Uses Mapped Mesh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3EC50DEC-376C-40D5-9C4E-832488150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526" y="1289050"/>
            <a:ext cx="2181225"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a:extLst>
              <a:ext uri="{FF2B5EF4-FFF2-40B4-BE49-F238E27FC236}">
                <a16:creationId xmlns:a16="http://schemas.microsoft.com/office/drawing/2014/main" id="{A00856F1-6992-4E6F-9E70-D1C80F3067EA}"/>
              </a:ext>
            </a:extLst>
          </p:cNvPr>
          <p:cNvSpPr>
            <a:spLocks noChangeArrowheads="1"/>
          </p:cNvSpPr>
          <p:nvPr/>
        </p:nvSpPr>
        <p:spPr bwMode="auto">
          <a:xfrm>
            <a:off x="6400800" y="1471613"/>
            <a:ext cx="4198938"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solidFill>
                  <a:schemeClr val="tx2"/>
                </a:solidFill>
              </a:rPr>
              <a:t>By default all volumes and surfaces are assigned the scheme </a:t>
            </a:r>
            <a:r>
              <a:rPr lang="en-US" altLang="en-US" sz="1600" b="1">
                <a:solidFill>
                  <a:schemeClr val="tx2"/>
                </a:solidFill>
              </a:rPr>
              <a:t>Auto.</a:t>
            </a:r>
          </a:p>
          <a:p>
            <a:endParaRPr lang="en-US" altLang="en-US" sz="1600">
              <a:solidFill>
                <a:schemeClr val="tx2"/>
              </a:solidFill>
            </a:endParaRPr>
          </a:p>
          <a:p>
            <a:r>
              <a:rPr lang="en-US" altLang="en-US" sz="1600">
                <a:solidFill>
                  <a:schemeClr val="tx2"/>
                </a:solidFill>
              </a:rPr>
              <a:t>Schemes can be manually applied from the Property Page or from the CUBIT™ Surface Meshing Command Panel.</a:t>
            </a:r>
          </a:p>
          <a:p>
            <a:endParaRPr lang="en-US" altLang="en-US" sz="1600">
              <a:solidFill>
                <a:schemeClr val="tx2"/>
              </a:solidFill>
            </a:endParaRPr>
          </a:p>
          <a:p>
            <a:r>
              <a:rPr lang="en-US" altLang="en-US" sz="1600">
                <a:solidFill>
                  <a:schemeClr val="tx2"/>
                </a:solidFill>
              </a:rPr>
              <a:t>By choosing </a:t>
            </a:r>
            <a:r>
              <a:rPr lang="en-US" altLang="en-US" sz="1600" b="1">
                <a:solidFill>
                  <a:schemeClr val="tx2"/>
                </a:solidFill>
              </a:rPr>
              <a:t>Automatically Calculate</a:t>
            </a:r>
            <a:r>
              <a:rPr lang="en-US" altLang="en-US" sz="1600">
                <a:solidFill>
                  <a:schemeClr val="tx2"/>
                </a:solidFill>
              </a:rPr>
              <a:t>, Cubit will attempt to select the</a:t>
            </a:r>
          </a:p>
          <a:p>
            <a:r>
              <a:rPr lang="en-US" altLang="en-US" sz="1600">
                <a:solidFill>
                  <a:schemeClr val="tx2"/>
                </a:solidFill>
              </a:rPr>
              <a:t>best mesh scheme for the surface</a:t>
            </a:r>
          </a:p>
          <a:p>
            <a:endParaRPr lang="en-US" altLang="en-US" sz="1600">
              <a:solidFill>
                <a:schemeClr val="tx2"/>
              </a:solidFill>
            </a:endParaRPr>
          </a:p>
          <a:p>
            <a:r>
              <a:rPr lang="en-US" altLang="en-US" sz="1600">
                <a:solidFill>
                  <a:schemeClr val="tx2"/>
                </a:solidFill>
              </a:rPr>
              <a:t>Scheme will be set based on characteristics of geometry.</a:t>
            </a:r>
          </a:p>
          <a:p>
            <a:endParaRPr lang="en-US" altLang="en-US" sz="1600">
              <a:solidFill>
                <a:schemeClr val="tx2"/>
              </a:solidFill>
            </a:endParaRPr>
          </a:p>
          <a:p>
            <a:endParaRPr lang="en-US" altLang="en-US" sz="1600">
              <a:solidFill>
                <a:schemeClr val="tx2"/>
              </a:solidFill>
            </a:endParaRPr>
          </a:p>
        </p:txBody>
      </p:sp>
      <p:sp>
        <p:nvSpPr>
          <p:cNvPr id="20484" name="Text Box 10">
            <a:extLst>
              <a:ext uri="{FF2B5EF4-FFF2-40B4-BE49-F238E27FC236}">
                <a16:creationId xmlns:a16="http://schemas.microsoft.com/office/drawing/2014/main" id="{4C90E05A-5ECC-46F4-B773-524F474C008C}"/>
              </a:ext>
            </a:extLst>
          </p:cNvPr>
          <p:cNvSpPr txBox="1">
            <a:spLocks noChangeArrowheads="1"/>
          </p:cNvSpPr>
          <p:nvPr/>
        </p:nvSpPr>
        <p:spPr bwMode="auto">
          <a:xfrm>
            <a:off x="1645844" y="6172201"/>
            <a:ext cx="20185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400"/>
              <a:t>CUBIT™ Property Page</a:t>
            </a:r>
          </a:p>
        </p:txBody>
      </p:sp>
      <p:sp>
        <p:nvSpPr>
          <p:cNvPr id="20485" name="Text Box 11">
            <a:extLst>
              <a:ext uri="{FF2B5EF4-FFF2-40B4-BE49-F238E27FC236}">
                <a16:creationId xmlns:a16="http://schemas.microsoft.com/office/drawing/2014/main" id="{D837C9E1-CC32-4AEB-A91C-72D0DE86C5E7}"/>
              </a:ext>
            </a:extLst>
          </p:cNvPr>
          <p:cNvSpPr txBox="1">
            <a:spLocks noChangeArrowheads="1"/>
          </p:cNvSpPr>
          <p:nvPr/>
        </p:nvSpPr>
        <p:spPr bwMode="auto">
          <a:xfrm>
            <a:off x="3911601" y="6186489"/>
            <a:ext cx="2346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400"/>
              <a:t>CUBIT™ Surface Meshing </a:t>
            </a:r>
          </a:p>
          <a:p>
            <a:pPr algn="ctr"/>
            <a:r>
              <a:rPr lang="en-US" altLang="en-US" sz="1400"/>
              <a:t>Command Panel</a:t>
            </a:r>
          </a:p>
        </p:txBody>
      </p:sp>
      <p:sp>
        <p:nvSpPr>
          <p:cNvPr id="20486" name="AutoShape 12">
            <a:extLst>
              <a:ext uri="{FF2B5EF4-FFF2-40B4-BE49-F238E27FC236}">
                <a16:creationId xmlns:a16="http://schemas.microsoft.com/office/drawing/2014/main" id="{C7F52364-CA72-4827-87EB-E75607525AFF}"/>
              </a:ext>
            </a:extLst>
          </p:cNvPr>
          <p:cNvSpPr>
            <a:spLocks noChangeArrowheads="1"/>
          </p:cNvSpPr>
          <p:nvPr/>
        </p:nvSpPr>
        <p:spPr bwMode="auto">
          <a:xfrm rot="-2193148">
            <a:off x="4800600" y="1752600"/>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20487" name="AutoShape 13">
            <a:extLst>
              <a:ext uri="{FF2B5EF4-FFF2-40B4-BE49-F238E27FC236}">
                <a16:creationId xmlns:a16="http://schemas.microsoft.com/office/drawing/2014/main" id="{E40C3302-3F50-4B06-A62E-D4DDB19A4790}"/>
              </a:ext>
            </a:extLst>
          </p:cNvPr>
          <p:cNvSpPr>
            <a:spLocks noChangeArrowheads="1"/>
          </p:cNvSpPr>
          <p:nvPr/>
        </p:nvSpPr>
        <p:spPr bwMode="auto">
          <a:xfrm rot="-2193148">
            <a:off x="4724400" y="2568575"/>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20488" name="AutoShape 14">
            <a:extLst>
              <a:ext uri="{FF2B5EF4-FFF2-40B4-BE49-F238E27FC236}">
                <a16:creationId xmlns:a16="http://schemas.microsoft.com/office/drawing/2014/main" id="{2844DB81-EE06-414C-A3BB-1C1F2D0D522F}"/>
              </a:ext>
            </a:extLst>
          </p:cNvPr>
          <p:cNvSpPr>
            <a:spLocks noChangeArrowheads="1"/>
          </p:cNvSpPr>
          <p:nvPr/>
        </p:nvSpPr>
        <p:spPr bwMode="auto">
          <a:xfrm rot="-2193148">
            <a:off x="4741863" y="3783013"/>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20489" name="Rectangle 15">
            <a:extLst>
              <a:ext uri="{FF2B5EF4-FFF2-40B4-BE49-F238E27FC236}">
                <a16:creationId xmlns:a16="http://schemas.microsoft.com/office/drawing/2014/main" id="{FE0E2140-E372-4EB3-B963-59899489159A}"/>
              </a:ext>
            </a:extLst>
          </p:cNvPr>
          <p:cNvSpPr>
            <a:spLocks noChangeArrowheads="1"/>
          </p:cNvSpPr>
          <p:nvPr/>
        </p:nvSpPr>
        <p:spPr bwMode="auto">
          <a:xfrm>
            <a:off x="2209801" y="560425"/>
            <a:ext cx="67913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b="1" dirty="0">
                <a:solidFill>
                  <a:srgbClr val="000000"/>
                </a:solidFill>
              </a:rPr>
              <a:t>Surface Auto Scheme Selection</a:t>
            </a:r>
          </a:p>
        </p:txBody>
      </p:sp>
      <p:sp>
        <p:nvSpPr>
          <p:cNvPr id="20490" name="Text Box 20">
            <a:extLst>
              <a:ext uri="{FF2B5EF4-FFF2-40B4-BE49-F238E27FC236}">
                <a16:creationId xmlns:a16="http://schemas.microsoft.com/office/drawing/2014/main" id="{77C74756-6EDB-4D89-B4A4-6B13EBB09A6A}"/>
              </a:ext>
            </a:extLst>
          </p:cNvPr>
          <p:cNvSpPr txBox="1">
            <a:spLocks noChangeArrowheads="1"/>
          </p:cNvSpPr>
          <p:nvPr/>
        </p:nvSpPr>
        <p:spPr bwMode="auto">
          <a:xfrm>
            <a:off x="6635751" y="5851526"/>
            <a:ext cx="5699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1. Map</a:t>
            </a:r>
          </a:p>
        </p:txBody>
      </p:sp>
      <p:sp>
        <p:nvSpPr>
          <p:cNvPr id="20491" name="Text Box 21">
            <a:extLst>
              <a:ext uri="{FF2B5EF4-FFF2-40B4-BE49-F238E27FC236}">
                <a16:creationId xmlns:a16="http://schemas.microsoft.com/office/drawing/2014/main" id="{2C964226-BB88-4C46-84ED-D6F68212FB4D}"/>
              </a:ext>
            </a:extLst>
          </p:cNvPr>
          <p:cNvSpPr txBox="1">
            <a:spLocks noChangeArrowheads="1"/>
          </p:cNvSpPr>
          <p:nvPr/>
        </p:nvSpPr>
        <p:spPr bwMode="auto">
          <a:xfrm>
            <a:off x="7550150" y="5851526"/>
            <a:ext cx="793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2. SubMap</a:t>
            </a:r>
          </a:p>
        </p:txBody>
      </p:sp>
      <p:sp>
        <p:nvSpPr>
          <p:cNvPr id="20492" name="Text Box 22">
            <a:extLst>
              <a:ext uri="{FF2B5EF4-FFF2-40B4-BE49-F238E27FC236}">
                <a16:creationId xmlns:a16="http://schemas.microsoft.com/office/drawing/2014/main" id="{37A91129-A54C-4CA1-B092-1AB1BE489FAB}"/>
              </a:ext>
            </a:extLst>
          </p:cNvPr>
          <p:cNvSpPr txBox="1">
            <a:spLocks noChangeArrowheads="1"/>
          </p:cNvSpPr>
          <p:nvPr/>
        </p:nvSpPr>
        <p:spPr bwMode="auto">
          <a:xfrm>
            <a:off x="9531350" y="5851526"/>
            <a:ext cx="611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4. Pave</a:t>
            </a:r>
          </a:p>
        </p:txBody>
      </p:sp>
      <p:sp>
        <p:nvSpPr>
          <p:cNvPr id="20493" name="Text Box 23">
            <a:extLst>
              <a:ext uri="{FF2B5EF4-FFF2-40B4-BE49-F238E27FC236}">
                <a16:creationId xmlns:a16="http://schemas.microsoft.com/office/drawing/2014/main" id="{C038EE09-5100-4626-9320-72700701B109}"/>
              </a:ext>
            </a:extLst>
          </p:cNvPr>
          <p:cNvSpPr txBox="1">
            <a:spLocks noChangeArrowheads="1"/>
          </p:cNvSpPr>
          <p:nvPr/>
        </p:nvSpPr>
        <p:spPr bwMode="auto">
          <a:xfrm>
            <a:off x="7010401" y="6096001"/>
            <a:ext cx="2708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Priority of surface meshing schemes for </a:t>
            </a:r>
            <a:r>
              <a:rPr lang="en-US" altLang="en-US" b="1"/>
              <a:t>auto</a:t>
            </a:r>
          </a:p>
        </p:txBody>
      </p:sp>
      <p:sp>
        <p:nvSpPr>
          <p:cNvPr id="20494" name="Text Box 25">
            <a:extLst>
              <a:ext uri="{FF2B5EF4-FFF2-40B4-BE49-F238E27FC236}">
                <a16:creationId xmlns:a16="http://schemas.microsoft.com/office/drawing/2014/main" id="{72007804-71A8-4DB6-8854-0543823D3C14}"/>
              </a:ext>
            </a:extLst>
          </p:cNvPr>
          <p:cNvSpPr txBox="1">
            <a:spLocks noChangeArrowheads="1"/>
          </p:cNvSpPr>
          <p:nvPr/>
        </p:nvSpPr>
        <p:spPr bwMode="auto">
          <a:xfrm>
            <a:off x="8454459" y="5851526"/>
            <a:ext cx="7409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3. TriPrim</a:t>
            </a:r>
          </a:p>
        </p:txBody>
      </p:sp>
      <p:pic>
        <p:nvPicPr>
          <p:cNvPr id="20495" name="Picture 2">
            <a:extLst>
              <a:ext uri="{FF2B5EF4-FFF2-40B4-BE49-F238E27FC236}">
                <a16:creationId xmlns:a16="http://schemas.microsoft.com/office/drawing/2014/main" id="{495B06C5-49AD-4427-97A3-0EA9B6F2A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953000"/>
            <a:ext cx="990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1">
            <a:extLst>
              <a:ext uri="{FF2B5EF4-FFF2-40B4-BE49-F238E27FC236}">
                <a16:creationId xmlns:a16="http://schemas.microsoft.com/office/drawing/2014/main" id="{ABA68B1E-0A7B-471C-863E-6301DA45D3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07314" y="4800601"/>
            <a:ext cx="522287"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4">
            <a:extLst>
              <a:ext uri="{FF2B5EF4-FFF2-40B4-BE49-F238E27FC236}">
                <a16:creationId xmlns:a16="http://schemas.microsoft.com/office/drawing/2014/main" id="{803E4A43-53C7-4BB7-A96B-65503BED11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1" y="4800601"/>
            <a:ext cx="8556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4">
            <a:extLst>
              <a:ext uri="{FF2B5EF4-FFF2-40B4-BE49-F238E27FC236}">
                <a16:creationId xmlns:a16="http://schemas.microsoft.com/office/drawing/2014/main" id="{46E6E397-B03D-4C43-997D-4DBD288288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6400" y="4953000"/>
            <a:ext cx="10683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2">
            <a:extLst>
              <a:ext uri="{FF2B5EF4-FFF2-40B4-BE49-F238E27FC236}">
                <a16:creationId xmlns:a16="http://schemas.microsoft.com/office/drawing/2014/main" id="{F614EB50-0434-49DD-8F00-1CA2B272C8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2751" y="1274764"/>
            <a:ext cx="1998663"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98B37801-9D7B-41C4-A6CA-2809BE037805}"/>
              </a:ext>
            </a:extLst>
          </p:cNvPr>
          <p:cNvSpPr>
            <a:spLocks noChangeArrowheads="1"/>
          </p:cNvSpPr>
          <p:nvPr/>
        </p:nvSpPr>
        <p:spPr bwMode="auto">
          <a:xfrm>
            <a:off x="2209800" y="1416050"/>
            <a:ext cx="7086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solidFill>
                  <a:schemeClr val="tx2"/>
                </a:solidFill>
              </a:rPr>
              <a:t>What surface meshing schemes would you select for each shape?  </a:t>
            </a:r>
          </a:p>
        </p:txBody>
      </p:sp>
      <p:sp>
        <p:nvSpPr>
          <p:cNvPr id="21507" name="Rectangle 6">
            <a:extLst>
              <a:ext uri="{FF2B5EF4-FFF2-40B4-BE49-F238E27FC236}">
                <a16:creationId xmlns:a16="http://schemas.microsoft.com/office/drawing/2014/main" id="{53C819C1-9D77-4410-A6A4-7524EF6E18AC}"/>
              </a:ext>
            </a:extLst>
          </p:cNvPr>
          <p:cNvSpPr>
            <a:spLocks noChangeArrowheads="1"/>
          </p:cNvSpPr>
          <p:nvPr/>
        </p:nvSpPr>
        <p:spPr bwMode="auto">
          <a:xfrm>
            <a:off x="2505076" y="566738"/>
            <a:ext cx="67913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b="1" dirty="0">
                <a:solidFill>
                  <a:srgbClr val="000000"/>
                </a:solidFill>
              </a:rPr>
              <a:t>Surface Meshing Schemes</a:t>
            </a:r>
          </a:p>
        </p:txBody>
      </p:sp>
      <p:pic>
        <p:nvPicPr>
          <p:cNvPr id="21508" name="Picture 7">
            <a:extLst>
              <a:ext uri="{FF2B5EF4-FFF2-40B4-BE49-F238E27FC236}">
                <a16:creationId xmlns:a16="http://schemas.microsoft.com/office/drawing/2014/main" id="{57917172-80A7-43A8-9228-468452E21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1905000"/>
            <a:ext cx="7102475"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a:extLst>
              <a:ext uri="{FF2B5EF4-FFF2-40B4-BE49-F238E27FC236}">
                <a16:creationId xmlns:a16="http://schemas.microsoft.com/office/drawing/2014/main" id="{F0CA26DB-678A-4EC8-8B21-4E843CEBA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6026" y="1939926"/>
            <a:ext cx="21875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B858CC1C-7B66-46C1-9BF4-E46FCC683B23}"/>
              </a:ext>
            </a:extLst>
          </p:cNvPr>
          <p:cNvSpPr>
            <a:spLocks noGrp="1" noChangeArrowheads="1"/>
          </p:cNvSpPr>
          <p:nvPr>
            <p:ph type="title" idx="4294967295"/>
          </p:nvPr>
        </p:nvSpPr>
        <p:spPr>
          <a:xfrm>
            <a:off x="1460053" y="744321"/>
            <a:ext cx="8429625" cy="685800"/>
          </a:xfrm>
        </p:spPr>
        <p:txBody>
          <a:bodyPr/>
          <a:lstStyle/>
          <a:p>
            <a:r>
              <a:rPr lang="en-US" altLang="en-US" dirty="0"/>
              <a:t>Surface Meshing Schemes Exercise</a:t>
            </a:r>
          </a:p>
        </p:txBody>
      </p:sp>
      <p:sp>
        <p:nvSpPr>
          <p:cNvPr id="22532" name="Oval 4">
            <a:extLst>
              <a:ext uri="{FF2B5EF4-FFF2-40B4-BE49-F238E27FC236}">
                <a16:creationId xmlns:a16="http://schemas.microsoft.com/office/drawing/2014/main" id="{9AFADE8C-BC4A-42A4-A458-5B56B0C0FCD1}"/>
              </a:ext>
            </a:extLst>
          </p:cNvPr>
          <p:cNvSpPr>
            <a:spLocks noChangeArrowheads="1"/>
          </p:cNvSpPr>
          <p:nvPr/>
        </p:nvSpPr>
        <p:spPr bwMode="auto">
          <a:xfrm>
            <a:off x="2057400" y="1498600"/>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sp>
        <p:nvSpPr>
          <p:cNvPr id="22533" name="Oval 5">
            <a:extLst>
              <a:ext uri="{FF2B5EF4-FFF2-40B4-BE49-F238E27FC236}">
                <a16:creationId xmlns:a16="http://schemas.microsoft.com/office/drawing/2014/main" id="{440E3F54-12B0-49E8-8066-5C6C2C1C35BE}"/>
              </a:ext>
            </a:extLst>
          </p:cNvPr>
          <p:cNvSpPr>
            <a:spLocks noChangeArrowheads="1"/>
          </p:cNvSpPr>
          <p:nvPr/>
        </p:nvSpPr>
        <p:spPr bwMode="auto">
          <a:xfrm>
            <a:off x="2057400" y="1930400"/>
            <a:ext cx="381000" cy="30480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22534" name="Oval 6">
            <a:extLst>
              <a:ext uri="{FF2B5EF4-FFF2-40B4-BE49-F238E27FC236}">
                <a16:creationId xmlns:a16="http://schemas.microsoft.com/office/drawing/2014/main" id="{6337FAA1-2DC4-4AA4-B9C4-D06A90BFBF86}"/>
              </a:ext>
            </a:extLst>
          </p:cNvPr>
          <p:cNvSpPr>
            <a:spLocks noChangeArrowheads="1"/>
          </p:cNvSpPr>
          <p:nvPr/>
        </p:nvSpPr>
        <p:spPr bwMode="auto">
          <a:xfrm>
            <a:off x="2057400" y="2362200"/>
            <a:ext cx="381000" cy="30480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pic>
        <p:nvPicPr>
          <p:cNvPr id="22535" name="Picture 9">
            <a:extLst>
              <a:ext uri="{FF2B5EF4-FFF2-40B4-BE49-F238E27FC236}">
                <a16:creationId xmlns:a16="http://schemas.microsoft.com/office/drawing/2014/main" id="{55C7CBB9-D29C-4624-A1EE-54067D56B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4478338"/>
            <a:ext cx="3687763"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10">
            <a:extLst>
              <a:ext uri="{FF2B5EF4-FFF2-40B4-BE49-F238E27FC236}">
                <a16:creationId xmlns:a16="http://schemas.microsoft.com/office/drawing/2014/main" id="{F3EBE4B9-BEA5-4C69-8A18-4BC7188A7C18}"/>
              </a:ext>
            </a:extLst>
          </p:cNvPr>
          <p:cNvSpPr txBox="1">
            <a:spLocks noChangeArrowheads="1"/>
          </p:cNvSpPr>
          <p:nvPr/>
        </p:nvSpPr>
        <p:spPr bwMode="auto">
          <a:xfrm>
            <a:off x="2438401" y="1447800"/>
            <a:ext cx="2354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Import file </a:t>
            </a:r>
            <a:r>
              <a:rPr lang="en-US" altLang="en-US" sz="1600" b="1"/>
              <a:t>schemes.sat</a:t>
            </a:r>
          </a:p>
        </p:txBody>
      </p:sp>
      <p:sp>
        <p:nvSpPr>
          <p:cNvPr id="22537" name="Text Box 11">
            <a:extLst>
              <a:ext uri="{FF2B5EF4-FFF2-40B4-BE49-F238E27FC236}">
                <a16:creationId xmlns:a16="http://schemas.microsoft.com/office/drawing/2014/main" id="{7D3A71D7-30EB-4CF9-B868-B7764424732A}"/>
              </a:ext>
            </a:extLst>
          </p:cNvPr>
          <p:cNvSpPr txBox="1">
            <a:spLocks noChangeArrowheads="1"/>
          </p:cNvSpPr>
          <p:nvPr/>
        </p:nvSpPr>
        <p:spPr bwMode="auto">
          <a:xfrm>
            <a:off x="2438400" y="1882775"/>
            <a:ext cx="2692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Set surface selection mode </a:t>
            </a:r>
            <a:endParaRPr lang="en-US" altLang="en-US" sz="1600" b="1"/>
          </a:p>
        </p:txBody>
      </p:sp>
      <p:sp>
        <p:nvSpPr>
          <p:cNvPr id="22538" name="Text Box 12">
            <a:extLst>
              <a:ext uri="{FF2B5EF4-FFF2-40B4-BE49-F238E27FC236}">
                <a16:creationId xmlns:a16="http://schemas.microsoft.com/office/drawing/2014/main" id="{3F968809-CA39-4087-9EEA-E317A5BB9166}"/>
              </a:ext>
            </a:extLst>
          </p:cNvPr>
          <p:cNvSpPr txBox="1">
            <a:spLocks noChangeArrowheads="1"/>
          </p:cNvSpPr>
          <p:nvPr/>
        </p:nvSpPr>
        <p:spPr bwMode="auto">
          <a:xfrm>
            <a:off x="2438401" y="2317750"/>
            <a:ext cx="242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Select a surface to mesh</a:t>
            </a:r>
            <a:endParaRPr lang="en-US" altLang="en-US" sz="1600" b="1"/>
          </a:p>
        </p:txBody>
      </p:sp>
      <p:sp>
        <p:nvSpPr>
          <p:cNvPr id="22539" name="Oval 13">
            <a:extLst>
              <a:ext uri="{FF2B5EF4-FFF2-40B4-BE49-F238E27FC236}">
                <a16:creationId xmlns:a16="http://schemas.microsoft.com/office/drawing/2014/main" id="{EB4E48BC-3B17-4C9B-8FE4-431D299DA22E}"/>
              </a:ext>
            </a:extLst>
          </p:cNvPr>
          <p:cNvSpPr>
            <a:spLocks noChangeArrowheads="1"/>
          </p:cNvSpPr>
          <p:nvPr/>
        </p:nvSpPr>
        <p:spPr bwMode="auto">
          <a:xfrm>
            <a:off x="2057400" y="2794000"/>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sp>
        <p:nvSpPr>
          <p:cNvPr id="22540" name="Oval 14">
            <a:extLst>
              <a:ext uri="{FF2B5EF4-FFF2-40B4-BE49-F238E27FC236}">
                <a16:creationId xmlns:a16="http://schemas.microsoft.com/office/drawing/2014/main" id="{B4AC0189-EAC9-4C98-8803-507081136D8C}"/>
              </a:ext>
            </a:extLst>
          </p:cNvPr>
          <p:cNvSpPr>
            <a:spLocks noChangeArrowheads="1"/>
          </p:cNvSpPr>
          <p:nvPr/>
        </p:nvSpPr>
        <p:spPr bwMode="auto">
          <a:xfrm>
            <a:off x="2057400" y="3225800"/>
            <a:ext cx="381000" cy="304800"/>
          </a:xfrm>
          <a:prstGeom prst="ellipse">
            <a:avLst/>
          </a:prstGeom>
          <a:solidFill>
            <a:schemeClr val="bg1"/>
          </a:solidFill>
          <a:ln w="28575">
            <a:solidFill>
              <a:srgbClr val="FF33CC"/>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5</a:t>
            </a:r>
          </a:p>
        </p:txBody>
      </p:sp>
      <p:sp>
        <p:nvSpPr>
          <p:cNvPr id="22541" name="Text Box 15">
            <a:extLst>
              <a:ext uri="{FF2B5EF4-FFF2-40B4-BE49-F238E27FC236}">
                <a16:creationId xmlns:a16="http://schemas.microsoft.com/office/drawing/2014/main" id="{E08E0A0D-89C9-4FCF-B3E9-478E6F8F68F0}"/>
              </a:ext>
            </a:extLst>
          </p:cNvPr>
          <p:cNvSpPr txBox="1">
            <a:spLocks noChangeArrowheads="1"/>
          </p:cNvSpPr>
          <p:nvPr/>
        </p:nvSpPr>
        <p:spPr bwMode="auto">
          <a:xfrm>
            <a:off x="2438401" y="2754314"/>
            <a:ext cx="4213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dirty="0"/>
              <a:t>Set a requested size of 1.0 in property panel</a:t>
            </a:r>
            <a:endParaRPr lang="en-US" altLang="en-US" sz="1600" b="1" dirty="0"/>
          </a:p>
        </p:txBody>
      </p:sp>
      <p:sp>
        <p:nvSpPr>
          <p:cNvPr id="22542" name="Text Box 16">
            <a:extLst>
              <a:ext uri="{FF2B5EF4-FFF2-40B4-BE49-F238E27FC236}">
                <a16:creationId xmlns:a16="http://schemas.microsoft.com/office/drawing/2014/main" id="{B3FC1B7B-DDA9-421B-8ECC-4FB1C88ECA6B}"/>
              </a:ext>
            </a:extLst>
          </p:cNvPr>
          <p:cNvSpPr txBox="1">
            <a:spLocks noChangeArrowheads="1"/>
          </p:cNvSpPr>
          <p:nvPr/>
        </p:nvSpPr>
        <p:spPr bwMode="auto">
          <a:xfrm>
            <a:off x="2438400" y="3189289"/>
            <a:ext cx="45227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Choose a meshing scheme from property panel </a:t>
            </a:r>
          </a:p>
          <a:p>
            <a:r>
              <a:rPr lang="en-US" altLang="en-US" sz="1600"/>
              <a:t>or choose auto</a:t>
            </a:r>
            <a:endParaRPr lang="en-US" altLang="en-US" sz="1600" b="1"/>
          </a:p>
        </p:txBody>
      </p:sp>
      <p:sp>
        <p:nvSpPr>
          <p:cNvPr id="22543" name="Oval 17">
            <a:extLst>
              <a:ext uri="{FF2B5EF4-FFF2-40B4-BE49-F238E27FC236}">
                <a16:creationId xmlns:a16="http://schemas.microsoft.com/office/drawing/2014/main" id="{9FC42099-7AB9-4F8A-BEE9-F2CA5C093CAD}"/>
              </a:ext>
            </a:extLst>
          </p:cNvPr>
          <p:cNvSpPr>
            <a:spLocks noChangeArrowheads="1"/>
          </p:cNvSpPr>
          <p:nvPr/>
        </p:nvSpPr>
        <p:spPr bwMode="auto">
          <a:xfrm>
            <a:off x="2057400" y="3810000"/>
            <a:ext cx="381000" cy="304800"/>
          </a:xfrm>
          <a:prstGeom prst="ellipse">
            <a:avLst/>
          </a:prstGeom>
          <a:solidFill>
            <a:schemeClr val="bg1"/>
          </a:solidFill>
          <a:ln w="28575">
            <a:solidFill>
              <a:srgbClr val="9966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6</a:t>
            </a:r>
          </a:p>
        </p:txBody>
      </p:sp>
      <p:sp>
        <p:nvSpPr>
          <p:cNvPr id="22544" name="Text Box 18">
            <a:extLst>
              <a:ext uri="{FF2B5EF4-FFF2-40B4-BE49-F238E27FC236}">
                <a16:creationId xmlns:a16="http://schemas.microsoft.com/office/drawing/2014/main" id="{7CAE6B1A-A99A-4444-A933-E842FBBB4085}"/>
              </a:ext>
            </a:extLst>
          </p:cNvPr>
          <p:cNvSpPr txBox="1">
            <a:spLocks noChangeArrowheads="1"/>
          </p:cNvSpPr>
          <p:nvPr/>
        </p:nvSpPr>
        <p:spPr bwMode="auto">
          <a:xfrm>
            <a:off x="2438401" y="3778250"/>
            <a:ext cx="1744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Mesh the surface</a:t>
            </a:r>
            <a:endParaRPr lang="en-US" altLang="en-US" sz="1600" b="1"/>
          </a:p>
        </p:txBody>
      </p:sp>
      <p:sp>
        <p:nvSpPr>
          <p:cNvPr id="22545" name="AutoShape 20">
            <a:extLst>
              <a:ext uri="{FF2B5EF4-FFF2-40B4-BE49-F238E27FC236}">
                <a16:creationId xmlns:a16="http://schemas.microsoft.com/office/drawing/2014/main" id="{76D6D7A6-37F8-433A-ABD5-1BF8638C9ADE}"/>
              </a:ext>
            </a:extLst>
          </p:cNvPr>
          <p:cNvSpPr>
            <a:spLocks noChangeArrowheads="1"/>
          </p:cNvSpPr>
          <p:nvPr/>
        </p:nvSpPr>
        <p:spPr bwMode="auto">
          <a:xfrm rot="2518527">
            <a:off x="7286625" y="1787525"/>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22546" name="Text Box 21">
            <a:extLst>
              <a:ext uri="{FF2B5EF4-FFF2-40B4-BE49-F238E27FC236}">
                <a16:creationId xmlns:a16="http://schemas.microsoft.com/office/drawing/2014/main" id="{C7650E21-1D9C-4BF5-8ABB-E065D6078181}"/>
              </a:ext>
            </a:extLst>
          </p:cNvPr>
          <p:cNvSpPr txBox="1">
            <a:spLocks noChangeArrowheads="1"/>
          </p:cNvSpPr>
          <p:nvPr/>
        </p:nvSpPr>
        <p:spPr bwMode="auto">
          <a:xfrm>
            <a:off x="2438400" y="4114801"/>
            <a:ext cx="153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i="1"/>
              <a:t>Repeat for each surface</a:t>
            </a:r>
          </a:p>
        </p:txBody>
      </p:sp>
      <p:sp>
        <p:nvSpPr>
          <p:cNvPr id="22547" name="Oval 22">
            <a:extLst>
              <a:ext uri="{FF2B5EF4-FFF2-40B4-BE49-F238E27FC236}">
                <a16:creationId xmlns:a16="http://schemas.microsoft.com/office/drawing/2014/main" id="{878F5DA3-2B94-401A-8AC9-6885630482B9}"/>
              </a:ext>
            </a:extLst>
          </p:cNvPr>
          <p:cNvSpPr>
            <a:spLocks noChangeArrowheads="1"/>
          </p:cNvSpPr>
          <p:nvPr/>
        </p:nvSpPr>
        <p:spPr bwMode="auto">
          <a:xfrm>
            <a:off x="6848475" y="1857375"/>
            <a:ext cx="381000" cy="30480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22548" name="Oval 23">
            <a:extLst>
              <a:ext uri="{FF2B5EF4-FFF2-40B4-BE49-F238E27FC236}">
                <a16:creationId xmlns:a16="http://schemas.microsoft.com/office/drawing/2014/main" id="{8B354456-AFCA-416B-8A90-967E8884BCAC}"/>
              </a:ext>
            </a:extLst>
          </p:cNvPr>
          <p:cNvSpPr>
            <a:spLocks noChangeArrowheads="1"/>
          </p:cNvSpPr>
          <p:nvPr/>
        </p:nvSpPr>
        <p:spPr bwMode="auto">
          <a:xfrm>
            <a:off x="3657600" y="5011738"/>
            <a:ext cx="381000" cy="30480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sp>
        <p:nvSpPr>
          <p:cNvPr id="22549" name="AutoShape 24">
            <a:extLst>
              <a:ext uri="{FF2B5EF4-FFF2-40B4-BE49-F238E27FC236}">
                <a16:creationId xmlns:a16="http://schemas.microsoft.com/office/drawing/2014/main" id="{0707056B-111D-4711-98D8-A897DA4EF87B}"/>
              </a:ext>
            </a:extLst>
          </p:cNvPr>
          <p:cNvSpPr>
            <a:spLocks noChangeArrowheads="1"/>
          </p:cNvSpPr>
          <p:nvPr/>
        </p:nvSpPr>
        <p:spPr bwMode="auto">
          <a:xfrm rot="-2193148">
            <a:off x="3505200" y="4859338"/>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22550" name="AutoShape 25">
            <a:extLst>
              <a:ext uri="{FF2B5EF4-FFF2-40B4-BE49-F238E27FC236}">
                <a16:creationId xmlns:a16="http://schemas.microsoft.com/office/drawing/2014/main" id="{81E43D3B-03AA-4B1E-B8C1-FDBBD05A7993}"/>
              </a:ext>
            </a:extLst>
          </p:cNvPr>
          <p:cNvSpPr>
            <a:spLocks noChangeArrowheads="1"/>
          </p:cNvSpPr>
          <p:nvPr/>
        </p:nvSpPr>
        <p:spPr bwMode="auto">
          <a:xfrm rot="-8871831">
            <a:off x="9156700" y="5081588"/>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22551" name="AutoShape 26">
            <a:extLst>
              <a:ext uri="{FF2B5EF4-FFF2-40B4-BE49-F238E27FC236}">
                <a16:creationId xmlns:a16="http://schemas.microsoft.com/office/drawing/2014/main" id="{2CF345A0-927F-465A-906C-ED5E3AF6652F}"/>
              </a:ext>
            </a:extLst>
          </p:cNvPr>
          <p:cNvSpPr>
            <a:spLocks noChangeArrowheads="1"/>
          </p:cNvSpPr>
          <p:nvPr/>
        </p:nvSpPr>
        <p:spPr bwMode="auto">
          <a:xfrm rot="-2193148">
            <a:off x="9318625" y="5534025"/>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22552" name="Oval 27">
            <a:extLst>
              <a:ext uri="{FF2B5EF4-FFF2-40B4-BE49-F238E27FC236}">
                <a16:creationId xmlns:a16="http://schemas.microsoft.com/office/drawing/2014/main" id="{6F009578-BFC5-4458-B649-0F91033BD159}"/>
              </a:ext>
            </a:extLst>
          </p:cNvPr>
          <p:cNvSpPr>
            <a:spLocks noChangeArrowheads="1"/>
          </p:cNvSpPr>
          <p:nvPr/>
        </p:nvSpPr>
        <p:spPr bwMode="auto">
          <a:xfrm>
            <a:off x="9334500" y="4841875"/>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sp>
        <p:nvSpPr>
          <p:cNvPr id="22553" name="Oval 28">
            <a:extLst>
              <a:ext uri="{FF2B5EF4-FFF2-40B4-BE49-F238E27FC236}">
                <a16:creationId xmlns:a16="http://schemas.microsoft.com/office/drawing/2014/main" id="{0AF3F8DE-1EFA-41D9-851F-12FE60E220B5}"/>
              </a:ext>
            </a:extLst>
          </p:cNvPr>
          <p:cNvSpPr>
            <a:spLocks noChangeArrowheads="1"/>
          </p:cNvSpPr>
          <p:nvPr/>
        </p:nvSpPr>
        <p:spPr bwMode="auto">
          <a:xfrm>
            <a:off x="9471025" y="5610225"/>
            <a:ext cx="381000" cy="304800"/>
          </a:xfrm>
          <a:prstGeom prst="ellipse">
            <a:avLst/>
          </a:prstGeom>
          <a:solidFill>
            <a:schemeClr val="bg1"/>
          </a:solidFill>
          <a:ln w="28575">
            <a:solidFill>
              <a:srgbClr val="FF33CC"/>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5</a:t>
            </a:r>
          </a:p>
        </p:txBody>
      </p:sp>
      <p:sp>
        <p:nvSpPr>
          <p:cNvPr id="22554" name="Oval 29">
            <a:extLst>
              <a:ext uri="{FF2B5EF4-FFF2-40B4-BE49-F238E27FC236}">
                <a16:creationId xmlns:a16="http://schemas.microsoft.com/office/drawing/2014/main" id="{F0CBBE30-F1AC-4D30-96CF-4287F486A4A3}"/>
              </a:ext>
            </a:extLst>
          </p:cNvPr>
          <p:cNvSpPr>
            <a:spLocks noChangeArrowheads="1"/>
          </p:cNvSpPr>
          <p:nvPr/>
        </p:nvSpPr>
        <p:spPr bwMode="auto">
          <a:xfrm>
            <a:off x="8191500" y="2473325"/>
            <a:ext cx="381000" cy="304800"/>
          </a:xfrm>
          <a:prstGeom prst="ellipse">
            <a:avLst/>
          </a:prstGeom>
          <a:solidFill>
            <a:schemeClr val="bg1"/>
          </a:solidFill>
          <a:ln w="28575">
            <a:solidFill>
              <a:srgbClr val="9966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6</a:t>
            </a:r>
          </a:p>
        </p:txBody>
      </p:sp>
      <p:sp>
        <p:nvSpPr>
          <p:cNvPr id="22555" name="AutoShape 30">
            <a:extLst>
              <a:ext uri="{FF2B5EF4-FFF2-40B4-BE49-F238E27FC236}">
                <a16:creationId xmlns:a16="http://schemas.microsoft.com/office/drawing/2014/main" id="{3A13C029-09B9-40FF-882D-C946556D70D9}"/>
              </a:ext>
            </a:extLst>
          </p:cNvPr>
          <p:cNvSpPr>
            <a:spLocks noChangeArrowheads="1"/>
          </p:cNvSpPr>
          <p:nvPr/>
        </p:nvSpPr>
        <p:spPr bwMode="auto">
          <a:xfrm rot="-2193148">
            <a:off x="8039100" y="2320925"/>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pic>
        <p:nvPicPr>
          <p:cNvPr id="22556" name="Picture 2">
            <a:extLst>
              <a:ext uri="{FF2B5EF4-FFF2-40B4-BE49-F238E27FC236}">
                <a16:creationId xmlns:a16="http://schemas.microsoft.com/office/drawing/2014/main" id="{557F6386-8F27-4462-8AA1-F603D1DD8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8864" y="1417639"/>
            <a:ext cx="2376487"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3">
            <a:extLst>
              <a:ext uri="{FF2B5EF4-FFF2-40B4-BE49-F238E27FC236}">
                <a16:creationId xmlns:a16="http://schemas.microsoft.com/office/drawing/2014/main" id="{B0650F67-84DD-4627-8795-F473E1B334E1}"/>
              </a:ext>
            </a:extLst>
          </p:cNvPr>
          <p:cNvSpPr txBox="1">
            <a:spLocks noChangeArrowheads="1"/>
          </p:cNvSpPr>
          <p:nvPr/>
        </p:nvSpPr>
        <p:spPr bwMode="auto">
          <a:xfrm>
            <a:off x="2057400" y="1285876"/>
            <a:ext cx="7543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800" dirty="0"/>
              <a:t>CUBIT™ Provides several different volume mesh schemes.  Similar to Surface Scheme Selection, Volume Scheme Selection is based on the shape of the geometry and the requirements of the analysis code. </a:t>
            </a:r>
          </a:p>
        </p:txBody>
      </p:sp>
      <p:pic>
        <p:nvPicPr>
          <p:cNvPr id="23555" name="Picture 5">
            <a:extLst>
              <a:ext uri="{FF2B5EF4-FFF2-40B4-BE49-F238E27FC236}">
                <a16:creationId xmlns:a16="http://schemas.microsoft.com/office/drawing/2014/main" id="{8FBBF99E-DB71-4D9A-959C-59F1A3D3E35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4419600"/>
            <a:ext cx="25034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a:extLst>
              <a:ext uri="{FF2B5EF4-FFF2-40B4-BE49-F238E27FC236}">
                <a16:creationId xmlns:a16="http://schemas.microsoft.com/office/drawing/2014/main" id="{897601B3-2D3C-4774-86B6-3A747BE9BA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0"/>
            <a:ext cx="19812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a:extLst>
              <a:ext uri="{FF2B5EF4-FFF2-40B4-BE49-F238E27FC236}">
                <a16:creationId xmlns:a16="http://schemas.microsoft.com/office/drawing/2014/main" id="{8F97DDB3-98C8-4D52-B052-581C678911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209800"/>
            <a:ext cx="19383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a:extLst>
              <a:ext uri="{FF2B5EF4-FFF2-40B4-BE49-F238E27FC236}">
                <a16:creationId xmlns:a16="http://schemas.microsoft.com/office/drawing/2014/main" id="{B467C256-C538-4E91-83E4-5BD71D624ED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1038" y="4267200"/>
            <a:ext cx="1528762"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a:extLst>
              <a:ext uri="{FF2B5EF4-FFF2-40B4-BE49-F238E27FC236}">
                <a16:creationId xmlns:a16="http://schemas.microsoft.com/office/drawing/2014/main" id="{3886D277-E968-4AA0-91F3-71FA07682FD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209800"/>
            <a:ext cx="17399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1">
            <a:extLst>
              <a:ext uri="{FF2B5EF4-FFF2-40B4-BE49-F238E27FC236}">
                <a16:creationId xmlns:a16="http://schemas.microsoft.com/office/drawing/2014/main" id="{E8639C19-351B-4C4B-95B7-AF213549D84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4343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Box 12">
            <a:extLst>
              <a:ext uri="{FF2B5EF4-FFF2-40B4-BE49-F238E27FC236}">
                <a16:creationId xmlns:a16="http://schemas.microsoft.com/office/drawing/2014/main" id="{868D3CC9-BD09-4296-9C35-F460EB079D4E}"/>
              </a:ext>
            </a:extLst>
          </p:cNvPr>
          <p:cNvSpPr txBox="1">
            <a:spLocks noChangeArrowheads="1"/>
          </p:cNvSpPr>
          <p:nvPr/>
        </p:nvSpPr>
        <p:spPr bwMode="auto">
          <a:xfrm>
            <a:off x="2590801" y="3657600"/>
            <a:ext cx="63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Map</a:t>
            </a:r>
          </a:p>
        </p:txBody>
      </p:sp>
      <p:sp>
        <p:nvSpPr>
          <p:cNvPr id="23562" name="TextBox 13">
            <a:extLst>
              <a:ext uri="{FF2B5EF4-FFF2-40B4-BE49-F238E27FC236}">
                <a16:creationId xmlns:a16="http://schemas.microsoft.com/office/drawing/2014/main" id="{66DD7338-5C3D-4744-8063-5BF2591BA9C6}"/>
              </a:ext>
            </a:extLst>
          </p:cNvPr>
          <p:cNvSpPr txBox="1">
            <a:spLocks noChangeArrowheads="1"/>
          </p:cNvSpPr>
          <p:nvPr/>
        </p:nvSpPr>
        <p:spPr bwMode="auto">
          <a:xfrm>
            <a:off x="4800600" y="3657600"/>
            <a:ext cx="890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Sweep</a:t>
            </a:r>
          </a:p>
        </p:txBody>
      </p:sp>
      <p:sp>
        <p:nvSpPr>
          <p:cNvPr id="23563" name="TextBox 14">
            <a:extLst>
              <a:ext uri="{FF2B5EF4-FFF2-40B4-BE49-F238E27FC236}">
                <a16:creationId xmlns:a16="http://schemas.microsoft.com/office/drawing/2014/main" id="{BD95A4EA-A59B-48C9-BBCC-DF4094A5C88F}"/>
              </a:ext>
            </a:extLst>
          </p:cNvPr>
          <p:cNvSpPr txBox="1">
            <a:spLocks noChangeArrowheads="1"/>
          </p:cNvSpPr>
          <p:nvPr/>
        </p:nvSpPr>
        <p:spPr bwMode="auto">
          <a:xfrm>
            <a:off x="2438401" y="5867400"/>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SubMap</a:t>
            </a:r>
          </a:p>
        </p:txBody>
      </p:sp>
      <p:sp>
        <p:nvSpPr>
          <p:cNvPr id="23564" name="TextBox 15">
            <a:extLst>
              <a:ext uri="{FF2B5EF4-FFF2-40B4-BE49-F238E27FC236}">
                <a16:creationId xmlns:a16="http://schemas.microsoft.com/office/drawing/2014/main" id="{10E3E06B-20EF-4CBA-B607-2B04C4F4C744}"/>
              </a:ext>
            </a:extLst>
          </p:cNvPr>
          <p:cNvSpPr txBox="1">
            <a:spLocks noChangeArrowheads="1"/>
          </p:cNvSpPr>
          <p:nvPr/>
        </p:nvSpPr>
        <p:spPr bwMode="auto">
          <a:xfrm>
            <a:off x="4646613" y="5867400"/>
            <a:ext cx="135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Polyhedron</a:t>
            </a:r>
          </a:p>
        </p:txBody>
      </p:sp>
      <p:sp>
        <p:nvSpPr>
          <p:cNvPr id="23565" name="TextBox 16">
            <a:extLst>
              <a:ext uri="{FF2B5EF4-FFF2-40B4-BE49-F238E27FC236}">
                <a16:creationId xmlns:a16="http://schemas.microsoft.com/office/drawing/2014/main" id="{CB13CDC5-1F62-4697-ABA9-B82C6CEF3CAA}"/>
              </a:ext>
            </a:extLst>
          </p:cNvPr>
          <p:cNvSpPr txBox="1">
            <a:spLocks noChangeArrowheads="1"/>
          </p:cNvSpPr>
          <p:nvPr/>
        </p:nvSpPr>
        <p:spPr bwMode="auto">
          <a:xfrm>
            <a:off x="6934200" y="5867400"/>
            <a:ext cx="928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Sphere</a:t>
            </a:r>
          </a:p>
        </p:txBody>
      </p:sp>
      <p:sp>
        <p:nvSpPr>
          <p:cNvPr id="23566" name="TextBox 17">
            <a:extLst>
              <a:ext uri="{FF2B5EF4-FFF2-40B4-BE49-F238E27FC236}">
                <a16:creationId xmlns:a16="http://schemas.microsoft.com/office/drawing/2014/main" id="{7B2C0C92-DDEC-48C3-9CB9-514FCE646451}"/>
              </a:ext>
            </a:extLst>
          </p:cNvPr>
          <p:cNvSpPr txBox="1">
            <a:spLocks noChangeArrowheads="1"/>
          </p:cNvSpPr>
          <p:nvPr/>
        </p:nvSpPr>
        <p:spPr bwMode="auto">
          <a:xfrm>
            <a:off x="6946901" y="36576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TetMesh</a:t>
            </a:r>
          </a:p>
        </p:txBody>
      </p:sp>
      <p:sp>
        <p:nvSpPr>
          <p:cNvPr id="23567" name="TextBox 19">
            <a:extLst>
              <a:ext uri="{FF2B5EF4-FFF2-40B4-BE49-F238E27FC236}">
                <a16:creationId xmlns:a16="http://schemas.microsoft.com/office/drawing/2014/main" id="{4D5B0AD6-E7F2-48F0-881B-6F577CDAEF2B}"/>
              </a:ext>
            </a:extLst>
          </p:cNvPr>
          <p:cNvSpPr txBox="1">
            <a:spLocks noChangeArrowheads="1"/>
          </p:cNvSpPr>
          <p:nvPr/>
        </p:nvSpPr>
        <p:spPr bwMode="auto">
          <a:xfrm>
            <a:off x="8626476" y="5867400"/>
            <a:ext cx="1660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Sculpt Parallel</a:t>
            </a:r>
          </a:p>
        </p:txBody>
      </p:sp>
      <p:sp>
        <p:nvSpPr>
          <p:cNvPr id="23568" name="Rectangle 15">
            <a:extLst>
              <a:ext uri="{FF2B5EF4-FFF2-40B4-BE49-F238E27FC236}">
                <a16:creationId xmlns:a16="http://schemas.microsoft.com/office/drawing/2014/main" id="{30E2A6CA-79D8-4C23-A35A-50DBBF7FA6A8}"/>
              </a:ext>
            </a:extLst>
          </p:cNvPr>
          <p:cNvSpPr>
            <a:spLocks noChangeArrowheads="1"/>
          </p:cNvSpPr>
          <p:nvPr/>
        </p:nvSpPr>
        <p:spPr bwMode="auto">
          <a:xfrm>
            <a:off x="2590801" y="568027"/>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b="1" dirty="0">
                <a:solidFill>
                  <a:srgbClr val="000000"/>
                </a:solidFill>
              </a:rPr>
              <a:t>Volume Meshing Schemes</a:t>
            </a:r>
          </a:p>
        </p:txBody>
      </p:sp>
      <p:pic>
        <p:nvPicPr>
          <p:cNvPr id="23569" name="Picture 1">
            <a:extLst>
              <a:ext uri="{FF2B5EF4-FFF2-40B4-BE49-F238E27FC236}">
                <a16:creationId xmlns:a16="http://schemas.microsoft.com/office/drawing/2014/main" id="{1AADE995-9516-4CCA-AF35-8709BA0FB5F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86800" y="4256088"/>
            <a:ext cx="167640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3">
            <a:extLst>
              <a:ext uri="{FF2B5EF4-FFF2-40B4-BE49-F238E27FC236}">
                <a16:creationId xmlns:a16="http://schemas.microsoft.com/office/drawing/2014/main" id="{53CB4527-9857-4646-9E56-FDCCC2B4BA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86800" y="2209800"/>
            <a:ext cx="1422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TextBox 17">
            <a:extLst>
              <a:ext uri="{FF2B5EF4-FFF2-40B4-BE49-F238E27FC236}">
                <a16:creationId xmlns:a16="http://schemas.microsoft.com/office/drawing/2014/main" id="{1565AFD5-2DC3-4E71-8558-6647F9EA33B7}"/>
              </a:ext>
            </a:extLst>
          </p:cNvPr>
          <p:cNvSpPr txBox="1">
            <a:spLocks noChangeArrowheads="1"/>
          </p:cNvSpPr>
          <p:nvPr/>
        </p:nvSpPr>
        <p:spPr bwMode="auto">
          <a:xfrm>
            <a:off x="8763000" y="3657600"/>
            <a:ext cx="1377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TetPrimitive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4">
            <a:extLst>
              <a:ext uri="{FF2B5EF4-FFF2-40B4-BE49-F238E27FC236}">
                <a16:creationId xmlns:a16="http://schemas.microsoft.com/office/drawing/2014/main" id="{55872653-505A-4736-9C6D-5C19EAAF93FE}"/>
              </a:ext>
            </a:extLst>
          </p:cNvPr>
          <p:cNvSpPr>
            <a:spLocks noChangeArrowheads="1"/>
          </p:cNvSpPr>
          <p:nvPr/>
        </p:nvSpPr>
        <p:spPr bwMode="auto">
          <a:xfrm>
            <a:off x="1812926" y="5089526"/>
            <a:ext cx="269557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sp>
        <p:nvSpPr>
          <p:cNvPr id="7173" name="AutoShape 5">
            <a:extLst>
              <a:ext uri="{FF2B5EF4-FFF2-40B4-BE49-F238E27FC236}">
                <a16:creationId xmlns:a16="http://schemas.microsoft.com/office/drawing/2014/main" id="{889530A6-9254-40D7-A88C-59C18F16D79E}"/>
              </a:ext>
            </a:extLst>
          </p:cNvPr>
          <p:cNvSpPr>
            <a:spLocks noChangeArrowheads="1"/>
          </p:cNvSpPr>
          <p:nvPr/>
        </p:nvSpPr>
        <p:spPr bwMode="auto">
          <a:xfrm>
            <a:off x="4841876" y="5089526"/>
            <a:ext cx="269557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sp>
        <p:nvSpPr>
          <p:cNvPr id="7174" name="AutoShape 6">
            <a:extLst>
              <a:ext uri="{FF2B5EF4-FFF2-40B4-BE49-F238E27FC236}">
                <a16:creationId xmlns:a16="http://schemas.microsoft.com/office/drawing/2014/main" id="{5FCD0DEF-3C14-4911-8AB0-BB3E65C7B17F}"/>
              </a:ext>
            </a:extLst>
          </p:cNvPr>
          <p:cNvSpPr>
            <a:spLocks noChangeArrowheads="1"/>
          </p:cNvSpPr>
          <p:nvPr/>
        </p:nvSpPr>
        <p:spPr bwMode="auto">
          <a:xfrm>
            <a:off x="7802564" y="3267076"/>
            <a:ext cx="269557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sp>
        <p:nvSpPr>
          <p:cNvPr id="7175" name="AutoShape 7">
            <a:extLst>
              <a:ext uri="{FF2B5EF4-FFF2-40B4-BE49-F238E27FC236}">
                <a16:creationId xmlns:a16="http://schemas.microsoft.com/office/drawing/2014/main" id="{16129885-1107-4AA2-9084-025F35E20FA1}"/>
              </a:ext>
            </a:extLst>
          </p:cNvPr>
          <p:cNvSpPr>
            <a:spLocks noChangeArrowheads="1"/>
          </p:cNvSpPr>
          <p:nvPr/>
        </p:nvSpPr>
        <p:spPr bwMode="auto">
          <a:xfrm>
            <a:off x="4841876" y="3267076"/>
            <a:ext cx="269557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sp>
        <p:nvSpPr>
          <p:cNvPr id="7176" name="AutoShape 8">
            <a:extLst>
              <a:ext uri="{FF2B5EF4-FFF2-40B4-BE49-F238E27FC236}">
                <a16:creationId xmlns:a16="http://schemas.microsoft.com/office/drawing/2014/main" id="{5E3E901F-5840-4BA8-8CA8-41895136D26B}"/>
              </a:ext>
            </a:extLst>
          </p:cNvPr>
          <p:cNvSpPr>
            <a:spLocks noChangeArrowheads="1"/>
          </p:cNvSpPr>
          <p:nvPr/>
        </p:nvSpPr>
        <p:spPr bwMode="auto">
          <a:xfrm>
            <a:off x="7802563" y="1446214"/>
            <a:ext cx="2671762"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sp>
        <p:nvSpPr>
          <p:cNvPr id="7177" name="AutoShape 9">
            <a:extLst>
              <a:ext uri="{FF2B5EF4-FFF2-40B4-BE49-F238E27FC236}">
                <a16:creationId xmlns:a16="http://schemas.microsoft.com/office/drawing/2014/main" id="{EFCB1236-59EF-4966-908C-0B9E77E5F6FC}"/>
              </a:ext>
            </a:extLst>
          </p:cNvPr>
          <p:cNvSpPr>
            <a:spLocks noChangeArrowheads="1"/>
          </p:cNvSpPr>
          <p:nvPr/>
        </p:nvSpPr>
        <p:spPr bwMode="auto">
          <a:xfrm>
            <a:off x="4841876" y="1446214"/>
            <a:ext cx="266382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sp>
        <p:nvSpPr>
          <p:cNvPr id="7178" name="AutoShape 10">
            <a:extLst>
              <a:ext uri="{FF2B5EF4-FFF2-40B4-BE49-F238E27FC236}">
                <a16:creationId xmlns:a16="http://schemas.microsoft.com/office/drawing/2014/main" id="{1B01C1A0-9656-45B7-9B3D-C517B5DC8F6C}"/>
              </a:ext>
            </a:extLst>
          </p:cNvPr>
          <p:cNvSpPr>
            <a:spLocks noChangeArrowheads="1"/>
          </p:cNvSpPr>
          <p:nvPr/>
        </p:nvSpPr>
        <p:spPr bwMode="auto">
          <a:xfrm>
            <a:off x="1812926" y="1446214"/>
            <a:ext cx="269557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sz="1500">
              <a:latin typeface="Times New Roman" charset="0"/>
              <a:ea typeface="ＭＳ Ｐゴシック" charset="0"/>
              <a:cs typeface="ＭＳ Ｐゴシック" charset="0"/>
            </a:endParaRPr>
          </a:p>
        </p:txBody>
      </p:sp>
      <p:sp>
        <p:nvSpPr>
          <p:cNvPr id="6153" name="Rectangle 11">
            <a:extLst>
              <a:ext uri="{FF2B5EF4-FFF2-40B4-BE49-F238E27FC236}">
                <a16:creationId xmlns:a16="http://schemas.microsoft.com/office/drawing/2014/main" id="{5C86634A-0BFF-4589-9452-58DA34D3A41A}"/>
              </a:ext>
            </a:extLst>
          </p:cNvPr>
          <p:cNvSpPr>
            <a:spLocks noChangeArrowheads="1"/>
          </p:cNvSpPr>
          <p:nvPr/>
        </p:nvSpPr>
        <p:spPr bwMode="auto">
          <a:xfrm>
            <a:off x="1911837" y="467996"/>
            <a:ext cx="67913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b="1" dirty="0">
                <a:solidFill>
                  <a:srgbClr val="000000"/>
                </a:solidFill>
              </a:rPr>
              <a:t>The Basic CUBIT™  Process</a:t>
            </a:r>
          </a:p>
        </p:txBody>
      </p:sp>
      <p:pic>
        <p:nvPicPr>
          <p:cNvPr id="6154" name="Picture 12">
            <a:extLst>
              <a:ext uri="{FF2B5EF4-FFF2-40B4-BE49-F238E27FC236}">
                <a16:creationId xmlns:a16="http://schemas.microsoft.com/office/drawing/2014/main" id="{DE64D9F5-C49F-4F74-BF0E-4ADFE3AA6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989" y="1516063"/>
            <a:ext cx="89852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3">
            <a:extLst>
              <a:ext uri="{FF2B5EF4-FFF2-40B4-BE49-F238E27FC236}">
                <a16:creationId xmlns:a16="http://schemas.microsoft.com/office/drawing/2014/main" id="{A0CC89D2-15DB-47E1-BE24-ACAD89461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351" y="1508126"/>
            <a:ext cx="102552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4">
            <a:extLst>
              <a:ext uri="{FF2B5EF4-FFF2-40B4-BE49-F238E27FC236}">
                <a16:creationId xmlns:a16="http://schemas.microsoft.com/office/drawing/2014/main" id="{BAEE485B-E345-439A-B67D-F0CD61EEDA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2114" y="1554163"/>
            <a:ext cx="992187"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5">
            <a:extLst>
              <a:ext uri="{FF2B5EF4-FFF2-40B4-BE49-F238E27FC236}">
                <a16:creationId xmlns:a16="http://schemas.microsoft.com/office/drawing/2014/main" id="{A13D53D6-5E66-4B63-8ABE-9FCF4E75B4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7450" y="3344864"/>
            <a:ext cx="102235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6">
            <a:extLst>
              <a:ext uri="{FF2B5EF4-FFF2-40B4-BE49-F238E27FC236}">
                <a16:creationId xmlns:a16="http://schemas.microsoft.com/office/drawing/2014/main" id="{BDEBD230-0D4F-40BA-85C2-F4A4C7FB8A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4014" y="3319463"/>
            <a:ext cx="1017587"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7">
            <a:extLst>
              <a:ext uri="{FF2B5EF4-FFF2-40B4-BE49-F238E27FC236}">
                <a16:creationId xmlns:a16="http://schemas.microsoft.com/office/drawing/2014/main" id="{C5655015-07B5-45F2-A997-21D341F076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4526" y="5111750"/>
            <a:ext cx="1306513"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8">
            <a:extLst>
              <a:ext uri="{FF2B5EF4-FFF2-40B4-BE49-F238E27FC236}">
                <a16:creationId xmlns:a16="http://schemas.microsoft.com/office/drawing/2014/main" id="{780B69DB-5014-4F9F-BDCE-6648C29D33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2526" y="5146675"/>
            <a:ext cx="10334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7" name="AutoShape 19">
            <a:extLst>
              <a:ext uri="{FF2B5EF4-FFF2-40B4-BE49-F238E27FC236}">
                <a16:creationId xmlns:a16="http://schemas.microsoft.com/office/drawing/2014/main" id="{23F23935-0D70-4A88-8F70-041EC5F8A29A}"/>
              </a:ext>
            </a:extLst>
          </p:cNvPr>
          <p:cNvSpPr>
            <a:spLocks noChangeArrowheads="1"/>
          </p:cNvSpPr>
          <p:nvPr/>
        </p:nvSpPr>
        <p:spPr bwMode="auto">
          <a:xfrm>
            <a:off x="1812926" y="3267076"/>
            <a:ext cx="269557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pic>
        <p:nvPicPr>
          <p:cNvPr id="6162" name="Picture 20">
            <a:extLst>
              <a:ext uri="{FF2B5EF4-FFF2-40B4-BE49-F238E27FC236}">
                <a16:creationId xmlns:a16="http://schemas.microsoft.com/office/drawing/2014/main" id="{B9021EF0-4CC5-4F05-996B-D66C7172B2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439" y="3300414"/>
            <a:ext cx="10445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9" name="AutoShape 21">
            <a:extLst>
              <a:ext uri="{FF2B5EF4-FFF2-40B4-BE49-F238E27FC236}">
                <a16:creationId xmlns:a16="http://schemas.microsoft.com/office/drawing/2014/main" id="{468F6ABA-8056-4DB3-B76C-67689ABE8D4B}"/>
              </a:ext>
            </a:extLst>
          </p:cNvPr>
          <p:cNvSpPr>
            <a:spLocks noChangeArrowheads="1"/>
          </p:cNvSpPr>
          <p:nvPr/>
        </p:nvSpPr>
        <p:spPr bwMode="auto">
          <a:xfrm>
            <a:off x="7802564" y="5089526"/>
            <a:ext cx="269557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pic>
        <p:nvPicPr>
          <p:cNvPr id="6164" name="Picture 22">
            <a:extLst>
              <a:ext uri="{FF2B5EF4-FFF2-40B4-BE49-F238E27FC236}">
                <a16:creationId xmlns:a16="http://schemas.microsoft.com/office/drawing/2014/main" id="{94D79FAB-62FF-41F1-8261-017516AFC2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59726" y="5156201"/>
            <a:ext cx="100806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65" name="AutoShape 23">
            <a:extLst>
              <a:ext uri="{FF2B5EF4-FFF2-40B4-BE49-F238E27FC236}">
                <a16:creationId xmlns:a16="http://schemas.microsoft.com/office/drawing/2014/main" id="{701F8692-388B-4495-86AB-170B8B634AC0}"/>
              </a:ext>
            </a:extLst>
          </p:cNvPr>
          <p:cNvCxnSpPr>
            <a:cxnSpLocks noChangeShapeType="1"/>
            <a:stCxn id="7178" idx="3"/>
            <a:endCxn id="7177" idx="1"/>
          </p:cNvCxnSpPr>
          <p:nvPr/>
        </p:nvCxnSpPr>
        <p:spPr bwMode="auto">
          <a:xfrm>
            <a:off x="4508501" y="1987550"/>
            <a:ext cx="3333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66" name="AutoShape 24">
            <a:extLst>
              <a:ext uri="{FF2B5EF4-FFF2-40B4-BE49-F238E27FC236}">
                <a16:creationId xmlns:a16="http://schemas.microsoft.com/office/drawing/2014/main" id="{78EB03E9-C1D6-4FC7-8680-3C609D61BC61}"/>
              </a:ext>
            </a:extLst>
          </p:cNvPr>
          <p:cNvCxnSpPr>
            <a:cxnSpLocks noChangeShapeType="1"/>
            <a:stCxn id="7177" idx="3"/>
            <a:endCxn id="7176" idx="1"/>
          </p:cNvCxnSpPr>
          <p:nvPr/>
        </p:nvCxnSpPr>
        <p:spPr bwMode="auto">
          <a:xfrm>
            <a:off x="7505701" y="1987550"/>
            <a:ext cx="29686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67" name="AutoShape 25">
            <a:extLst>
              <a:ext uri="{FF2B5EF4-FFF2-40B4-BE49-F238E27FC236}">
                <a16:creationId xmlns:a16="http://schemas.microsoft.com/office/drawing/2014/main" id="{D856B1DA-05B5-4201-A501-6BCD2EF5C7DE}"/>
              </a:ext>
            </a:extLst>
          </p:cNvPr>
          <p:cNvCxnSpPr>
            <a:cxnSpLocks noChangeShapeType="1"/>
            <a:stCxn id="7176" idx="2"/>
            <a:endCxn id="7187" idx="0"/>
          </p:cNvCxnSpPr>
          <p:nvPr/>
        </p:nvCxnSpPr>
        <p:spPr bwMode="auto">
          <a:xfrm rot="5400000">
            <a:off x="5780883" y="-91281"/>
            <a:ext cx="738187" cy="5978525"/>
          </a:xfrm>
          <a:prstGeom prst="bentConnector3">
            <a:avLst>
              <a:gd name="adj1" fmla="val 49894"/>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168" name="AutoShape 26">
            <a:extLst>
              <a:ext uri="{FF2B5EF4-FFF2-40B4-BE49-F238E27FC236}">
                <a16:creationId xmlns:a16="http://schemas.microsoft.com/office/drawing/2014/main" id="{4D80DF93-E39E-4A77-BE2F-E80CD029A844}"/>
              </a:ext>
            </a:extLst>
          </p:cNvPr>
          <p:cNvCxnSpPr>
            <a:cxnSpLocks noChangeShapeType="1"/>
            <a:stCxn id="7187" idx="3"/>
            <a:endCxn id="7175" idx="1"/>
          </p:cNvCxnSpPr>
          <p:nvPr/>
        </p:nvCxnSpPr>
        <p:spPr bwMode="auto">
          <a:xfrm>
            <a:off x="4508501" y="3808413"/>
            <a:ext cx="3333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69" name="AutoShape 27">
            <a:extLst>
              <a:ext uri="{FF2B5EF4-FFF2-40B4-BE49-F238E27FC236}">
                <a16:creationId xmlns:a16="http://schemas.microsoft.com/office/drawing/2014/main" id="{868181EE-A6B9-41F3-A7EE-38A3014B40E0}"/>
              </a:ext>
            </a:extLst>
          </p:cNvPr>
          <p:cNvCxnSpPr>
            <a:cxnSpLocks noChangeShapeType="1"/>
            <a:stCxn id="7175" idx="3"/>
            <a:endCxn id="7174" idx="1"/>
          </p:cNvCxnSpPr>
          <p:nvPr/>
        </p:nvCxnSpPr>
        <p:spPr bwMode="auto">
          <a:xfrm>
            <a:off x="7537451" y="3808413"/>
            <a:ext cx="26511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70" name="AutoShape 28">
            <a:extLst>
              <a:ext uri="{FF2B5EF4-FFF2-40B4-BE49-F238E27FC236}">
                <a16:creationId xmlns:a16="http://schemas.microsoft.com/office/drawing/2014/main" id="{BE16E06F-0F85-4DA4-A749-9F805AF60F41}"/>
              </a:ext>
            </a:extLst>
          </p:cNvPr>
          <p:cNvCxnSpPr>
            <a:cxnSpLocks noChangeShapeType="1"/>
            <a:stCxn id="7174" idx="2"/>
            <a:endCxn id="7172" idx="0"/>
          </p:cNvCxnSpPr>
          <p:nvPr/>
        </p:nvCxnSpPr>
        <p:spPr bwMode="auto">
          <a:xfrm rot="5400000">
            <a:off x="5785645" y="1724820"/>
            <a:ext cx="739775" cy="5989637"/>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171" name="AutoShape 29">
            <a:extLst>
              <a:ext uri="{FF2B5EF4-FFF2-40B4-BE49-F238E27FC236}">
                <a16:creationId xmlns:a16="http://schemas.microsoft.com/office/drawing/2014/main" id="{3599F54E-4BBB-473E-A623-C865EE3C03AF}"/>
              </a:ext>
            </a:extLst>
          </p:cNvPr>
          <p:cNvCxnSpPr>
            <a:cxnSpLocks noChangeShapeType="1"/>
            <a:stCxn id="7172" idx="3"/>
            <a:endCxn id="7173" idx="1"/>
          </p:cNvCxnSpPr>
          <p:nvPr/>
        </p:nvCxnSpPr>
        <p:spPr bwMode="auto">
          <a:xfrm>
            <a:off x="4508501" y="5630863"/>
            <a:ext cx="3333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72" name="AutoShape 30">
            <a:extLst>
              <a:ext uri="{FF2B5EF4-FFF2-40B4-BE49-F238E27FC236}">
                <a16:creationId xmlns:a16="http://schemas.microsoft.com/office/drawing/2014/main" id="{6F6D729E-E5C5-4B5C-9147-E1F9F245D7B0}"/>
              </a:ext>
            </a:extLst>
          </p:cNvPr>
          <p:cNvCxnSpPr>
            <a:cxnSpLocks noChangeShapeType="1"/>
            <a:stCxn id="7173" idx="3"/>
            <a:endCxn id="7189" idx="1"/>
          </p:cNvCxnSpPr>
          <p:nvPr/>
        </p:nvCxnSpPr>
        <p:spPr bwMode="auto">
          <a:xfrm>
            <a:off x="7537451" y="5630863"/>
            <a:ext cx="26511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173" name="Text Box 31">
            <a:extLst>
              <a:ext uri="{FF2B5EF4-FFF2-40B4-BE49-F238E27FC236}">
                <a16:creationId xmlns:a16="http://schemas.microsoft.com/office/drawing/2014/main" id="{F7FDD261-1DC4-4C61-83D5-8CA988E3075C}"/>
              </a:ext>
            </a:extLst>
          </p:cNvPr>
          <p:cNvSpPr txBox="1">
            <a:spLocks noChangeArrowheads="1"/>
          </p:cNvSpPr>
          <p:nvPr/>
        </p:nvSpPr>
        <p:spPr bwMode="auto">
          <a:xfrm>
            <a:off x="2827339" y="1776413"/>
            <a:ext cx="1665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dirty="0"/>
              <a:t>Import Solid Model</a:t>
            </a:r>
          </a:p>
        </p:txBody>
      </p:sp>
      <p:sp>
        <p:nvSpPr>
          <p:cNvPr id="6174" name="Oval 32">
            <a:extLst>
              <a:ext uri="{FF2B5EF4-FFF2-40B4-BE49-F238E27FC236}">
                <a16:creationId xmlns:a16="http://schemas.microsoft.com/office/drawing/2014/main" id="{995B3182-2B63-4BD9-B1B0-B622C52F0C88}"/>
              </a:ext>
            </a:extLst>
          </p:cNvPr>
          <p:cNvSpPr>
            <a:spLocks noChangeArrowheads="1"/>
          </p:cNvSpPr>
          <p:nvPr/>
        </p:nvSpPr>
        <p:spPr bwMode="auto">
          <a:xfrm>
            <a:off x="3321051" y="1506539"/>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dirty="0">
                <a:latin typeface="Arial Black" panose="020B0A04020102020204" pitchFamily="34" charset="0"/>
              </a:rPr>
              <a:t>1</a:t>
            </a:r>
          </a:p>
        </p:txBody>
      </p:sp>
      <p:sp>
        <p:nvSpPr>
          <p:cNvPr id="6175" name="Text Box 33">
            <a:extLst>
              <a:ext uri="{FF2B5EF4-FFF2-40B4-BE49-F238E27FC236}">
                <a16:creationId xmlns:a16="http://schemas.microsoft.com/office/drawing/2014/main" id="{B08EC6AA-39A4-49BE-ADE2-925F2957AEE4}"/>
              </a:ext>
            </a:extLst>
          </p:cNvPr>
          <p:cNvSpPr txBox="1">
            <a:spLocks noChangeArrowheads="1"/>
          </p:cNvSpPr>
          <p:nvPr/>
        </p:nvSpPr>
        <p:spPr bwMode="auto">
          <a:xfrm>
            <a:off x="5970589" y="1798638"/>
            <a:ext cx="1665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Simplify Geometry</a:t>
            </a:r>
          </a:p>
        </p:txBody>
      </p:sp>
      <p:sp>
        <p:nvSpPr>
          <p:cNvPr id="6176" name="Oval 34">
            <a:extLst>
              <a:ext uri="{FF2B5EF4-FFF2-40B4-BE49-F238E27FC236}">
                <a16:creationId xmlns:a16="http://schemas.microsoft.com/office/drawing/2014/main" id="{B531273C-1EDA-4D5F-A46B-D6C5A221ECB9}"/>
              </a:ext>
            </a:extLst>
          </p:cNvPr>
          <p:cNvSpPr>
            <a:spLocks noChangeArrowheads="1"/>
          </p:cNvSpPr>
          <p:nvPr/>
        </p:nvSpPr>
        <p:spPr bwMode="auto">
          <a:xfrm>
            <a:off x="6464301" y="1528764"/>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A04020102020204" pitchFamily="34" charset="0"/>
              </a:rPr>
              <a:t>2</a:t>
            </a:r>
          </a:p>
        </p:txBody>
      </p:sp>
      <p:sp>
        <p:nvSpPr>
          <p:cNvPr id="6177" name="Text Box 35">
            <a:extLst>
              <a:ext uri="{FF2B5EF4-FFF2-40B4-BE49-F238E27FC236}">
                <a16:creationId xmlns:a16="http://schemas.microsoft.com/office/drawing/2014/main" id="{726B9FD3-3CD5-4CC4-A7EF-FFF9ABECEFC5}"/>
              </a:ext>
            </a:extLst>
          </p:cNvPr>
          <p:cNvSpPr txBox="1">
            <a:spLocks noChangeArrowheads="1"/>
          </p:cNvSpPr>
          <p:nvPr/>
        </p:nvSpPr>
        <p:spPr bwMode="auto">
          <a:xfrm>
            <a:off x="9002714" y="1830388"/>
            <a:ext cx="1665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Decompose Geometry</a:t>
            </a:r>
          </a:p>
        </p:txBody>
      </p:sp>
      <p:sp>
        <p:nvSpPr>
          <p:cNvPr id="6178" name="Oval 36">
            <a:extLst>
              <a:ext uri="{FF2B5EF4-FFF2-40B4-BE49-F238E27FC236}">
                <a16:creationId xmlns:a16="http://schemas.microsoft.com/office/drawing/2014/main" id="{B718749F-B80F-49C9-B0E3-7283C6D78D93}"/>
              </a:ext>
            </a:extLst>
          </p:cNvPr>
          <p:cNvSpPr>
            <a:spLocks noChangeArrowheads="1"/>
          </p:cNvSpPr>
          <p:nvPr/>
        </p:nvSpPr>
        <p:spPr bwMode="auto">
          <a:xfrm>
            <a:off x="9496426" y="1560514"/>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A04020102020204" pitchFamily="34" charset="0"/>
              </a:rPr>
              <a:t>3</a:t>
            </a:r>
          </a:p>
        </p:txBody>
      </p:sp>
      <p:sp>
        <p:nvSpPr>
          <p:cNvPr id="6179" name="Text Box 37">
            <a:extLst>
              <a:ext uri="{FF2B5EF4-FFF2-40B4-BE49-F238E27FC236}">
                <a16:creationId xmlns:a16="http://schemas.microsoft.com/office/drawing/2014/main" id="{64D738E8-B663-48D3-BB8B-F28B4E9FD2D2}"/>
              </a:ext>
            </a:extLst>
          </p:cNvPr>
          <p:cNvSpPr txBox="1">
            <a:spLocks noChangeArrowheads="1"/>
          </p:cNvSpPr>
          <p:nvPr/>
        </p:nvSpPr>
        <p:spPr bwMode="auto">
          <a:xfrm>
            <a:off x="2994025" y="3616325"/>
            <a:ext cx="166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Imprint &amp; Merge</a:t>
            </a:r>
          </a:p>
        </p:txBody>
      </p:sp>
      <p:sp>
        <p:nvSpPr>
          <p:cNvPr id="6180" name="Oval 38">
            <a:extLst>
              <a:ext uri="{FF2B5EF4-FFF2-40B4-BE49-F238E27FC236}">
                <a16:creationId xmlns:a16="http://schemas.microsoft.com/office/drawing/2014/main" id="{E63F61CD-DA12-4731-AF10-C007D0255995}"/>
              </a:ext>
            </a:extLst>
          </p:cNvPr>
          <p:cNvSpPr>
            <a:spLocks noChangeArrowheads="1"/>
          </p:cNvSpPr>
          <p:nvPr/>
        </p:nvSpPr>
        <p:spPr bwMode="auto">
          <a:xfrm>
            <a:off x="3487739" y="3346451"/>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A04020102020204" pitchFamily="34" charset="0"/>
              </a:rPr>
              <a:t>4</a:t>
            </a:r>
          </a:p>
        </p:txBody>
      </p:sp>
      <p:sp>
        <p:nvSpPr>
          <p:cNvPr id="6181" name="Text Box 39">
            <a:extLst>
              <a:ext uri="{FF2B5EF4-FFF2-40B4-BE49-F238E27FC236}">
                <a16:creationId xmlns:a16="http://schemas.microsoft.com/office/drawing/2014/main" id="{4888DE4E-9ED4-4A7E-BB82-D96DF1FC3A28}"/>
              </a:ext>
            </a:extLst>
          </p:cNvPr>
          <p:cNvSpPr txBox="1">
            <a:spLocks noChangeArrowheads="1"/>
          </p:cNvSpPr>
          <p:nvPr/>
        </p:nvSpPr>
        <p:spPr bwMode="auto">
          <a:xfrm>
            <a:off x="5964239" y="3624263"/>
            <a:ext cx="1665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Set Schemes</a:t>
            </a:r>
          </a:p>
          <a:p>
            <a:r>
              <a:rPr lang="en-US" altLang="en-US" sz="1800" b="1"/>
              <a:t>&amp; Intervals</a:t>
            </a:r>
          </a:p>
        </p:txBody>
      </p:sp>
      <p:sp>
        <p:nvSpPr>
          <p:cNvPr id="6182" name="Oval 40">
            <a:extLst>
              <a:ext uri="{FF2B5EF4-FFF2-40B4-BE49-F238E27FC236}">
                <a16:creationId xmlns:a16="http://schemas.microsoft.com/office/drawing/2014/main" id="{D189A970-8367-49C9-8376-DFD041FA73FC}"/>
              </a:ext>
            </a:extLst>
          </p:cNvPr>
          <p:cNvSpPr>
            <a:spLocks noChangeArrowheads="1"/>
          </p:cNvSpPr>
          <p:nvPr/>
        </p:nvSpPr>
        <p:spPr bwMode="auto">
          <a:xfrm>
            <a:off x="6556376" y="3352801"/>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A04020102020204" pitchFamily="34" charset="0"/>
              </a:rPr>
              <a:t>5</a:t>
            </a:r>
          </a:p>
        </p:txBody>
      </p:sp>
      <p:sp>
        <p:nvSpPr>
          <p:cNvPr id="6183" name="Text Box 41">
            <a:extLst>
              <a:ext uri="{FF2B5EF4-FFF2-40B4-BE49-F238E27FC236}">
                <a16:creationId xmlns:a16="http://schemas.microsoft.com/office/drawing/2014/main" id="{6277B879-127E-4FC4-9C3A-8D78D1EF227C}"/>
              </a:ext>
            </a:extLst>
          </p:cNvPr>
          <p:cNvSpPr txBox="1">
            <a:spLocks noChangeArrowheads="1"/>
          </p:cNvSpPr>
          <p:nvPr/>
        </p:nvSpPr>
        <p:spPr bwMode="auto">
          <a:xfrm>
            <a:off x="9329738" y="3751263"/>
            <a:ext cx="8239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Mesh</a:t>
            </a:r>
          </a:p>
        </p:txBody>
      </p:sp>
      <p:sp>
        <p:nvSpPr>
          <p:cNvPr id="6184" name="Oval 42">
            <a:extLst>
              <a:ext uri="{FF2B5EF4-FFF2-40B4-BE49-F238E27FC236}">
                <a16:creationId xmlns:a16="http://schemas.microsoft.com/office/drawing/2014/main" id="{5B3E9689-7E40-4032-AF25-9AAF4369C91A}"/>
              </a:ext>
            </a:extLst>
          </p:cNvPr>
          <p:cNvSpPr>
            <a:spLocks noChangeArrowheads="1"/>
          </p:cNvSpPr>
          <p:nvPr/>
        </p:nvSpPr>
        <p:spPr bwMode="auto">
          <a:xfrm>
            <a:off x="9594851" y="3357564"/>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A04020102020204" pitchFamily="34" charset="0"/>
              </a:rPr>
              <a:t>6</a:t>
            </a:r>
          </a:p>
        </p:txBody>
      </p:sp>
      <p:sp>
        <p:nvSpPr>
          <p:cNvPr id="6185" name="Text Box 43">
            <a:extLst>
              <a:ext uri="{FF2B5EF4-FFF2-40B4-BE49-F238E27FC236}">
                <a16:creationId xmlns:a16="http://schemas.microsoft.com/office/drawing/2014/main" id="{7A36DE2C-D203-402C-91BE-73A2DEE01F8B}"/>
              </a:ext>
            </a:extLst>
          </p:cNvPr>
          <p:cNvSpPr txBox="1">
            <a:spLocks noChangeArrowheads="1"/>
          </p:cNvSpPr>
          <p:nvPr/>
        </p:nvSpPr>
        <p:spPr bwMode="auto">
          <a:xfrm>
            <a:off x="3340101" y="5449888"/>
            <a:ext cx="1020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Check</a:t>
            </a:r>
          </a:p>
          <a:p>
            <a:r>
              <a:rPr lang="en-US" altLang="en-US" sz="1800" b="1"/>
              <a:t>Quality</a:t>
            </a:r>
          </a:p>
        </p:txBody>
      </p:sp>
      <p:sp>
        <p:nvSpPr>
          <p:cNvPr id="6186" name="Oval 44">
            <a:extLst>
              <a:ext uri="{FF2B5EF4-FFF2-40B4-BE49-F238E27FC236}">
                <a16:creationId xmlns:a16="http://schemas.microsoft.com/office/drawing/2014/main" id="{D2B8DD5D-79AB-45DA-8AE1-64E19CD6288E}"/>
              </a:ext>
            </a:extLst>
          </p:cNvPr>
          <p:cNvSpPr>
            <a:spLocks noChangeArrowheads="1"/>
          </p:cNvSpPr>
          <p:nvPr/>
        </p:nvSpPr>
        <p:spPr bwMode="auto">
          <a:xfrm>
            <a:off x="3630614" y="5178426"/>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A04020102020204" pitchFamily="34" charset="0"/>
              </a:rPr>
              <a:t>7</a:t>
            </a:r>
          </a:p>
        </p:txBody>
      </p:sp>
      <p:sp>
        <p:nvSpPr>
          <p:cNvPr id="6187" name="Text Box 45">
            <a:extLst>
              <a:ext uri="{FF2B5EF4-FFF2-40B4-BE49-F238E27FC236}">
                <a16:creationId xmlns:a16="http://schemas.microsoft.com/office/drawing/2014/main" id="{8C1C93FE-7B6E-4CDB-AA76-4461D2B1327B}"/>
              </a:ext>
            </a:extLst>
          </p:cNvPr>
          <p:cNvSpPr txBox="1">
            <a:spLocks noChangeArrowheads="1"/>
          </p:cNvSpPr>
          <p:nvPr/>
        </p:nvSpPr>
        <p:spPr bwMode="auto">
          <a:xfrm>
            <a:off x="6316663" y="5454650"/>
            <a:ext cx="1020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Apply B.C.s</a:t>
            </a:r>
          </a:p>
        </p:txBody>
      </p:sp>
      <p:sp>
        <p:nvSpPr>
          <p:cNvPr id="6188" name="Oval 46">
            <a:extLst>
              <a:ext uri="{FF2B5EF4-FFF2-40B4-BE49-F238E27FC236}">
                <a16:creationId xmlns:a16="http://schemas.microsoft.com/office/drawing/2014/main" id="{4053324A-05B0-4FBB-836F-D549139F295D}"/>
              </a:ext>
            </a:extLst>
          </p:cNvPr>
          <p:cNvSpPr>
            <a:spLocks noChangeArrowheads="1"/>
          </p:cNvSpPr>
          <p:nvPr/>
        </p:nvSpPr>
        <p:spPr bwMode="auto">
          <a:xfrm>
            <a:off x="6527801" y="5183189"/>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A04020102020204" pitchFamily="34" charset="0"/>
              </a:rPr>
              <a:t>8</a:t>
            </a:r>
          </a:p>
        </p:txBody>
      </p:sp>
      <p:sp>
        <p:nvSpPr>
          <p:cNvPr id="6189" name="Text Box 47">
            <a:extLst>
              <a:ext uri="{FF2B5EF4-FFF2-40B4-BE49-F238E27FC236}">
                <a16:creationId xmlns:a16="http://schemas.microsoft.com/office/drawing/2014/main" id="{31F27432-3802-4EC4-9C98-A057D13A7E29}"/>
              </a:ext>
            </a:extLst>
          </p:cNvPr>
          <p:cNvSpPr txBox="1">
            <a:spLocks noChangeArrowheads="1"/>
          </p:cNvSpPr>
          <p:nvPr/>
        </p:nvSpPr>
        <p:spPr bwMode="auto">
          <a:xfrm>
            <a:off x="9204326" y="5451475"/>
            <a:ext cx="1020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Export</a:t>
            </a:r>
          </a:p>
          <a:p>
            <a:r>
              <a:rPr lang="en-US" altLang="en-US" sz="1800" b="1"/>
              <a:t>Mesh</a:t>
            </a:r>
          </a:p>
        </p:txBody>
      </p:sp>
      <p:sp>
        <p:nvSpPr>
          <p:cNvPr id="6190" name="Oval 48">
            <a:extLst>
              <a:ext uri="{FF2B5EF4-FFF2-40B4-BE49-F238E27FC236}">
                <a16:creationId xmlns:a16="http://schemas.microsoft.com/office/drawing/2014/main" id="{74B92753-13AA-49F3-B65D-6D8EFEBA8241}"/>
              </a:ext>
            </a:extLst>
          </p:cNvPr>
          <p:cNvSpPr>
            <a:spLocks noChangeArrowheads="1"/>
          </p:cNvSpPr>
          <p:nvPr/>
        </p:nvSpPr>
        <p:spPr bwMode="auto">
          <a:xfrm>
            <a:off x="9415464" y="5180014"/>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A04020102020204" pitchFamily="34" charset="0"/>
              </a:rPr>
              <a:t>9</a:t>
            </a:r>
          </a:p>
        </p:txBody>
      </p:sp>
      <p:sp>
        <p:nvSpPr>
          <p:cNvPr id="6191" name="Rectangle 49">
            <a:extLst>
              <a:ext uri="{FF2B5EF4-FFF2-40B4-BE49-F238E27FC236}">
                <a16:creationId xmlns:a16="http://schemas.microsoft.com/office/drawing/2014/main" id="{A1865553-86E6-401D-B1F6-872CF900C58C}"/>
              </a:ext>
            </a:extLst>
          </p:cNvPr>
          <p:cNvSpPr>
            <a:spLocks noChangeArrowheads="1"/>
          </p:cNvSpPr>
          <p:nvPr/>
        </p:nvSpPr>
        <p:spPr bwMode="auto">
          <a:xfrm>
            <a:off x="4724400" y="3124200"/>
            <a:ext cx="5867400" cy="13716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F516E23-0FF8-4C0B-BB6D-D75F020C008C}"/>
              </a:ext>
            </a:extLst>
          </p:cNvPr>
          <p:cNvSpPr>
            <a:spLocks noGrp="1" noChangeArrowheads="1"/>
          </p:cNvSpPr>
          <p:nvPr>
            <p:ph type="title" idx="4294967295"/>
          </p:nvPr>
        </p:nvSpPr>
        <p:spPr>
          <a:xfrm>
            <a:off x="1559860" y="653331"/>
            <a:ext cx="8429625" cy="685800"/>
          </a:xfrm>
        </p:spPr>
        <p:txBody>
          <a:bodyPr/>
          <a:lstStyle/>
          <a:p>
            <a:r>
              <a:rPr lang="en-US" altLang="en-US" dirty="0" err="1"/>
              <a:t>TetMesh</a:t>
            </a:r>
            <a:r>
              <a:rPr lang="en-US" altLang="en-US" dirty="0"/>
              <a:t> Scheme</a:t>
            </a:r>
          </a:p>
        </p:txBody>
      </p:sp>
      <p:pic>
        <p:nvPicPr>
          <p:cNvPr id="24579" name="Picture 3">
            <a:extLst>
              <a:ext uri="{FF2B5EF4-FFF2-40B4-BE49-F238E27FC236}">
                <a16:creationId xmlns:a16="http://schemas.microsoft.com/office/drawing/2014/main" id="{A88F47DD-6D0E-4D91-AA14-0111A245E2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5801" y="1676401"/>
            <a:ext cx="5072063"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D927E34-2800-4AB4-972D-46B18DEEBD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76401"/>
            <a:ext cx="5105400"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61AEDDA-C5B8-4A42-85A7-E3002630DE0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1638" y="1519239"/>
            <a:ext cx="676275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BCCFD53-3593-44D9-8BA5-20D319F566D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8338" y="1709739"/>
            <a:ext cx="5554662"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1040">
            <a:extLst>
              <a:ext uri="{FF2B5EF4-FFF2-40B4-BE49-F238E27FC236}">
                <a16:creationId xmlns:a16="http://schemas.microsoft.com/office/drawing/2014/main" id="{3D54EDA6-03F1-4A17-A38B-DE637F20DEE5}"/>
              </a:ext>
            </a:extLst>
          </p:cNvPr>
          <p:cNvSpPr txBox="1">
            <a:spLocks noChangeArrowheads="1"/>
          </p:cNvSpPr>
          <p:nvPr/>
        </p:nvSpPr>
        <p:spPr bwMode="auto">
          <a:xfrm>
            <a:off x="1828800" y="5410201"/>
            <a:ext cx="4057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wrap="none" anchor="ctr">
            <a:spAutoFit/>
          </a:bodyPr>
          <a:lstStyle>
            <a:lvl1pPr marL="285750" indent="-285750">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sz="1800"/>
              <a:t>Arbitrary geometry</a:t>
            </a:r>
          </a:p>
          <a:p>
            <a:pPr>
              <a:buFont typeface="Arial" panose="020B0604020202020204" pitchFamily="34" charset="0"/>
              <a:buChar char="•"/>
            </a:pPr>
            <a:r>
              <a:rPr lang="en-US" altLang="en-US" sz="1800"/>
              <a:t>Mostly push-button/automatic</a:t>
            </a:r>
          </a:p>
          <a:p>
            <a:pPr>
              <a:buFont typeface="Arial" panose="020B0604020202020204" pitchFamily="34" charset="0"/>
              <a:buChar char="•"/>
            </a:pPr>
            <a:r>
              <a:rPr lang="en-US" altLang="en-US" sz="1800"/>
              <a:t>May still require geometry clean-up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BD28C6F-184E-4320-A131-4E67112731FA}"/>
              </a:ext>
            </a:extLst>
          </p:cNvPr>
          <p:cNvSpPr>
            <a:spLocks noGrp="1" noChangeArrowheads="1"/>
          </p:cNvSpPr>
          <p:nvPr>
            <p:ph type="title" idx="4294967295"/>
          </p:nvPr>
        </p:nvSpPr>
        <p:spPr>
          <a:xfrm>
            <a:off x="1573213" y="582085"/>
            <a:ext cx="8429625" cy="685800"/>
          </a:xfrm>
        </p:spPr>
        <p:txBody>
          <a:bodyPr/>
          <a:lstStyle/>
          <a:p>
            <a:r>
              <a:rPr lang="en-US" altLang="en-US" dirty="0"/>
              <a:t>Map Scheme</a:t>
            </a:r>
          </a:p>
        </p:txBody>
      </p:sp>
      <p:pic>
        <p:nvPicPr>
          <p:cNvPr id="25603" name="Picture 2">
            <a:extLst>
              <a:ext uri="{FF2B5EF4-FFF2-40B4-BE49-F238E27FC236}">
                <a16:creationId xmlns:a16="http://schemas.microsoft.com/office/drawing/2014/main" id="{B4FDDFD7-C6CB-4F8A-8189-3561D735B4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160464"/>
            <a:ext cx="5056188"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Oval 9">
            <a:extLst>
              <a:ext uri="{FF2B5EF4-FFF2-40B4-BE49-F238E27FC236}">
                <a16:creationId xmlns:a16="http://schemas.microsoft.com/office/drawing/2014/main" id="{F2192901-202B-4B51-ACA1-00651D5313B7}"/>
              </a:ext>
            </a:extLst>
          </p:cNvPr>
          <p:cNvSpPr>
            <a:spLocks noChangeArrowheads="1"/>
          </p:cNvSpPr>
          <p:nvPr/>
        </p:nvSpPr>
        <p:spPr bwMode="auto">
          <a:xfrm>
            <a:off x="3616325" y="5118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05" name="Oval 10">
            <a:extLst>
              <a:ext uri="{FF2B5EF4-FFF2-40B4-BE49-F238E27FC236}">
                <a16:creationId xmlns:a16="http://schemas.microsoft.com/office/drawing/2014/main" id="{69E24981-EF31-446C-A23B-F2814F7009C3}"/>
              </a:ext>
            </a:extLst>
          </p:cNvPr>
          <p:cNvSpPr>
            <a:spLocks noChangeArrowheads="1"/>
          </p:cNvSpPr>
          <p:nvPr/>
        </p:nvSpPr>
        <p:spPr bwMode="auto">
          <a:xfrm>
            <a:off x="6111875" y="60896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06" name="Oval 11">
            <a:extLst>
              <a:ext uri="{FF2B5EF4-FFF2-40B4-BE49-F238E27FC236}">
                <a16:creationId xmlns:a16="http://schemas.microsoft.com/office/drawing/2014/main" id="{897E3B25-21E3-4035-B1F9-480642B09AC7}"/>
              </a:ext>
            </a:extLst>
          </p:cNvPr>
          <p:cNvSpPr>
            <a:spLocks noChangeArrowheads="1"/>
          </p:cNvSpPr>
          <p:nvPr/>
        </p:nvSpPr>
        <p:spPr bwMode="auto">
          <a:xfrm>
            <a:off x="8121650" y="4483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07" name="Oval 12">
            <a:extLst>
              <a:ext uri="{FF2B5EF4-FFF2-40B4-BE49-F238E27FC236}">
                <a16:creationId xmlns:a16="http://schemas.microsoft.com/office/drawing/2014/main" id="{BF40C8BC-20A2-4B44-A149-6DCD02DE1F31}"/>
              </a:ext>
            </a:extLst>
          </p:cNvPr>
          <p:cNvSpPr>
            <a:spLocks noChangeArrowheads="1"/>
          </p:cNvSpPr>
          <p:nvPr/>
        </p:nvSpPr>
        <p:spPr bwMode="auto">
          <a:xfrm>
            <a:off x="5613400" y="2197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08" name="Oval 13">
            <a:extLst>
              <a:ext uri="{FF2B5EF4-FFF2-40B4-BE49-F238E27FC236}">
                <a16:creationId xmlns:a16="http://schemas.microsoft.com/office/drawing/2014/main" id="{D36F980B-A4F9-4238-9EA0-735610C5BE32}"/>
              </a:ext>
            </a:extLst>
          </p:cNvPr>
          <p:cNvSpPr>
            <a:spLocks noChangeArrowheads="1"/>
          </p:cNvSpPr>
          <p:nvPr/>
        </p:nvSpPr>
        <p:spPr bwMode="auto">
          <a:xfrm>
            <a:off x="4108450" y="20383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09" name="Oval 14">
            <a:extLst>
              <a:ext uri="{FF2B5EF4-FFF2-40B4-BE49-F238E27FC236}">
                <a16:creationId xmlns:a16="http://schemas.microsoft.com/office/drawing/2014/main" id="{956C4A95-A762-4D3F-909C-8022A3D8425A}"/>
              </a:ext>
            </a:extLst>
          </p:cNvPr>
          <p:cNvSpPr>
            <a:spLocks noChangeArrowheads="1"/>
          </p:cNvSpPr>
          <p:nvPr/>
        </p:nvSpPr>
        <p:spPr bwMode="auto">
          <a:xfrm>
            <a:off x="6575425" y="1254125"/>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10" name="Oval 15">
            <a:extLst>
              <a:ext uri="{FF2B5EF4-FFF2-40B4-BE49-F238E27FC236}">
                <a16:creationId xmlns:a16="http://schemas.microsoft.com/office/drawing/2014/main" id="{3284A36C-4B85-4B04-9181-FC3F0AAF8E39}"/>
              </a:ext>
            </a:extLst>
          </p:cNvPr>
          <p:cNvSpPr>
            <a:spLocks noChangeArrowheads="1"/>
          </p:cNvSpPr>
          <p:nvPr/>
        </p:nvSpPr>
        <p:spPr bwMode="auto">
          <a:xfrm>
            <a:off x="7988300" y="12890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11" name="Oval 16">
            <a:extLst>
              <a:ext uri="{FF2B5EF4-FFF2-40B4-BE49-F238E27FC236}">
                <a16:creationId xmlns:a16="http://schemas.microsoft.com/office/drawing/2014/main" id="{19B67FEE-211D-4371-AE2B-4022F8479358}"/>
              </a:ext>
            </a:extLst>
          </p:cNvPr>
          <p:cNvSpPr>
            <a:spLocks noChangeArrowheads="1"/>
          </p:cNvSpPr>
          <p:nvPr/>
        </p:nvSpPr>
        <p:spPr bwMode="auto">
          <a:xfrm>
            <a:off x="5749925" y="39179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graphicFrame>
        <p:nvGraphicFramePr>
          <p:cNvPr id="25612" name="Object 10">
            <a:extLst>
              <a:ext uri="{FF2B5EF4-FFF2-40B4-BE49-F238E27FC236}">
                <a16:creationId xmlns:a16="http://schemas.microsoft.com/office/drawing/2014/main" id="{7298FC17-E3FE-4697-8BBC-6E35747923D8}"/>
              </a:ext>
            </a:extLst>
          </p:cNvPr>
          <p:cNvGraphicFramePr>
            <a:graphicFrameLocks noChangeAspect="1"/>
          </p:cNvGraphicFramePr>
          <p:nvPr/>
        </p:nvGraphicFramePr>
        <p:xfrm>
          <a:off x="3378201" y="5008563"/>
          <a:ext cx="263525" cy="285750"/>
        </p:xfrm>
        <a:graphic>
          <a:graphicData uri="http://schemas.openxmlformats.org/presentationml/2006/ole">
            <mc:AlternateContent xmlns:mc="http://schemas.openxmlformats.org/markup-compatibility/2006">
              <mc:Choice xmlns:v="urn:schemas-microsoft-com:vml" Requires="v">
                <p:oleObj name="Equation" r:id="rId3" imgW="152216" imgH="164901" progId="Equation.3">
                  <p:embed/>
                </p:oleObj>
              </mc:Choice>
              <mc:Fallback>
                <p:oleObj name="Equation" r:id="rId3" imgW="152216" imgH="164901"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201" y="5008563"/>
                        <a:ext cx="263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13" name="Object 11">
            <a:extLst>
              <a:ext uri="{FF2B5EF4-FFF2-40B4-BE49-F238E27FC236}">
                <a16:creationId xmlns:a16="http://schemas.microsoft.com/office/drawing/2014/main" id="{0E612F68-2A89-451B-A9A9-921762E9DC13}"/>
              </a:ext>
            </a:extLst>
          </p:cNvPr>
          <p:cNvGraphicFramePr>
            <a:graphicFrameLocks noChangeAspect="1"/>
          </p:cNvGraphicFramePr>
          <p:nvPr/>
        </p:nvGraphicFramePr>
        <p:xfrm>
          <a:off x="6138864" y="6042025"/>
          <a:ext cx="263525" cy="285750"/>
        </p:xfrm>
        <a:graphic>
          <a:graphicData uri="http://schemas.openxmlformats.org/presentationml/2006/ole">
            <mc:AlternateContent xmlns:mc="http://schemas.openxmlformats.org/markup-compatibility/2006">
              <mc:Choice xmlns:v="urn:schemas-microsoft-com:vml" Requires="v">
                <p:oleObj name="Equation" r:id="rId5" imgW="152216" imgH="164901" progId="Equation.3">
                  <p:embed/>
                </p:oleObj>
              </mc:Choice>
              <mc:Fallback>
                <p:oleObj name="Equation" r:id="rId5" imgW="152216" imgH="164901"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8864" y="6042025"/>
                        <a:ext cx="263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14" name="Object 12">
            <a:extLst>
              <a:ext uri="{FF2B5EF4-FFF2-40B4-BE49-F238E27FC236}">
                <a16:creationId xmlns:a16="http://schemas.microsoft.com/office/drawing/2014/main" id="{D10E4DD5-8057-4F26-899B-0A8CE6C67C78}"/>
              </a:ext>
            </a:extLst>
          </p:cNvPr>
          <p:cNvGraphicFramePr>
            <a:graphicFrameLocks noChangeAspect="1"/>
          </p:cNvGraphicFramePr>
          <p:nvPr/>
        </p:nvGraphicFramePr>
        <p:xfrm>
          <a:off x="5694364" y="2197101"/>
          <a:ext cx="263525" cy="307975"/>
        </p:xfrm>
        <a:graphic>
          <a:graphicData uri="http://schemas.openxmlformats.org/presentationml/2006/ole">
            <mc:AlternateContent xmlns:mc="http://schemas.openxmlformats.org/markup-compatibility/2006">
              <mc:Choice xmlns:v="urn:schemas-microsoft-com:vml" Requires="v">
                <p:oleObj name="Equation" r:id="rId7" imgW="151941" imgH="177815" progId="Equation.3">
                  <p:embed/>
                </p:oleObj>
              </mc:Choice>
              <mc:Fallback>
                <p:oleObj name="Equation" r:id="rId7" imgW="151941" imgH="177815"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4364" y="2197101"/>
                        <a:ext cx="263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15" name="Object 13">
            <a:extLst>
              <a:ext uri="{FF2B5EF4-FFF2-40B4-BE49-F238E27FC236}">
                <a16:creationId xmlns:a16="http://schemas.microsoft.com/office/drawing/2014/main" id="{97DAEB47-36CE-41A3-90A5-674BD338202E}"/>
              </a:ext>
            </a:extLst>
          </p:cNvPr>
          <p:cNvGraphicFramePr>
            <a:graphicFrameLocks noChangeAspect="1"/>
          </p:cNvGraphicFramePr>
          <p:nvPr/>
        </p:nvGraphicFramePr>
        <p:xfrm>
          <a:off x="3822700" y="1895475"/>
          <a:ext cx="285750" cy="285750"/>
        </p:xfrm>
        <a:graphic>
          <a:graphicData uri="http://schemas.openxmlformats.org/presentationml/2006/ole">
            <mc:AlternateContent xmlns:mc="http://schemas.openxmlformats.org/markup-compatibility/2006">
              <mc:Choice xmlns:v="urn:schemas-microsoft-com:vml" Requires="v">
                <p:oleObj name="Equation" r:id="rId9" imgW="164901" imgH="164901" progId="Equation.3">
                  <p:embed/>
                </p:oleObj>
              </mc:Choice>
              <mc:Fallback>
                <p:oleObj name="Equation" r:id="rId9" imgW="164901" imgH="164901"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2700" y="1895475"/>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16" name="Object 14">
            <a:extLst>
              <a:ext uri="{FF2B5EF4-FFF2-40B4-BE49-F238E27FC236}">
                <a16:creationId xmlns:a16="http://schemas.microsoft.com/office/drawing/2014/main" id="{8623A551-60EC-4E21-97B2-7EE0CA3CC526}"/>
              </a:ext>
            </a:extLst>
          </p:cNvPr>
          <p:cNvGraphicFramePr>
            <a:graphicFrameLocks noChangeAspect="1"/>
          </p:cNvGraphicFramePr>
          <p:nvPr/>
        </p:nvGraphicFramePr>
        <p:xfrm>
          <a:off x="5573714" y="3657600"/>
          <a:ext cx="263525" cy="285750"/>
        </p:xfrm>
        <a:graphic>
          <a:graphicData uri="http://schemas.openxmlformats.org/presentationml/2006/ole">
            <mc:AlternateContent xmlns:mc="http://schemas.openxmlformats.org/markup-compatibility/2006">
              <mc:Choice xmlns:v="urn:schemas-microsoft-com:vml" Requires="v">
                <p:oleObj name="Equation" r:id="rId11" imgW="152216" imgH="164901" progId="Equation.3">
                  <p:embed/>
                </p:oleObj>
              </mc:Choice>
              <mc:Fallback>
                <p:oleObj name="Equation" r:id="rId11" imgW="152216" imgH="164901"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73714" y="3657600"/>
                        <a:ext cx="263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17" name="Object 15">
            <a:extLst>
              <a:ext uri="{FF2B5EF4-FFF2-40B4-BE49-F238E27FC236}">
                <a16:creationId xmlns:a16="http://schemas.microsoft.com/office/drawing/2014/main" id="{16833B3C-955F-45C5-8B1E-C20659A9C301}"/>
              </a:ext>
            </a:extLst>
          </p:cNvPr>
          <p:cNvGraphicFramePr>
            <a:graphicFrameLocks noChangeAspect="1"/>
          </p:cNvGraphicFramePr>
          <p:nvPr/>
        </p:nvGraphicFramePr>
        <p:xfrm>
          <a:off x="8140700" y="4413250"/>
          <a:ext cx="285750" cy="285750"/>
        </p:xfrm>
        <a:graphic>
          <a:graphicData uri="http://schemas.openxmlformats.org/presentationml/2006/ole">
            <mc:AlternateContent xmlns:mc="http://schemas.openxmlformats.org/markup-compatibility/2006">
              <mc:Choice xmlns:v="urn:schemas-microsoft-com:vml" Requires="v">
                <p:oleObj name="Equation" r:id="rId13" imgW="164901" imgH="164901" progId="Equation.3">
                  <p:embed/>
                </p:oleObj>
              </mc:Choice>
              <mc:Fallback>
                <p:oleObj name="Equation" r:id="rId13" imgW="164901" imgH="164901" progId="Equation.3">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40700" y="441325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18" name="Object 16">
            <a:extLst>
              <a:ext uri="{FF2B5EF4-FFF2-40B4-BE49-F238E27FC236}">
                <a16:creationId xmlns:a16="http://schemas.microsoft.com/office/drawing/2014/main" id="{6E8DE65C-5C96-47C2-B255-FE73F7E5A74A}"/>
              </a:ext>
            </a:extLst>
          </p:cNvPr>
          <p:cNvGraphicFramePr>
            <a:graphicFrameLocks noChangeAspect="1"/>
          </p:cNvGraphicFramePr>
          <p:nvPr/>
        </p:nvGraphicFramePr>
        <p:xfrm>
          <a:off x="8051800" y="1131889"/>
          <a:ext cx="285750" cy="307975"/>
        </p:xfrm>
        <a:graphic>
          <a:graphicData uri="http://schemas.openxmlformats.org/presentationml/2006/ole">
            <mc:AlternateContent xmlns:mc="http://schemas.openxmlformats.org/markup-compatibility/2006">
              <mc:Choice xmlns:v="urn:schemas-microsoft-com:vml" Requires="v">
                <p:oleObj name="Equation" r:id="rId15" imgW="164603" imgH="177815" progId="Equation.3">
                  <p:embed/>
                </p:oleObj>
              </mc:Choice>
              <mc:Fallback>
                <p:oleObj name="Equation" r:id="rId15" imgW="164603" imgH="177815" progId="Equation.3">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51800" y="1131889"/>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19" name="Object 17">
            <a:extLst>
              <a:ext uri="{FF2B5EF4-FFF2-40B4-BE49-F238E27FC236}">
                <a16:creationId xmlns:a16="http://schemas.microsoft.com/office/drawing/2014/main" id="{5A8C7B18-7292-41F6-BE73-782252C3EEF8}"/>
              </a:ext>
            </a:extLst>
          </p:cNvPr>
          <p:cNvGraphicFramePr>
            <a:graphicFrameLocks noChangeAspect="1"/>
          </p:cNvGraphicFramePr>
          <p:nvPr/>
        </p:nvGraphicFramePr>
        <p:xfrm>
          <a:off x="6334125" y="1031875"/>
          <a:ext cx="306388" cy="285750"/>
        </p:xfrm>
        <a:graphic>
          <a:graphicData uri="http://schemas.openxmlformats.org/presentationml/2006/ole">
            <mc:AlternateContent xmlns:mc="http://schemas.openxmlformats.org/markup-compatibility/2006">
              <mc:Choice xmlns:v="urn:schemas-microsoft-com:vml" Requires="v">
                <p:oleObj name="Equation" r:id="rId17" imgW="177815" imgH="164603" progId="Equation.3">
                  <p:embed/>
                </p:oleObj>
              </mc:Choice>
              <mc:Fallback>
                <p:oleObj name="Equation" r:id="rId17" imgW="177815" imgH="164603" progId="Equation.3">
                  <p:embed/>
                  <p:pic>
                    <p:nvPicPr>
                      <p:cNvPr id="0"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34125" y="1031875"/>
                        <a:ext cx="3063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0" name="Group 19">
            <a:extLst>
              <a:ext uri="{FF2B5EF4-FFF2-40B4-BE49-F238E27FC236}">
                <a16:creationId xmlns:a16="http://schemas.microsoft.com/office/drawing/2014/main" id="{768048C4-4063-4278-8532-B1EB5A3666C3}"/>
              </a:ext>
            </a:extLst>
          </p:cNvPr>
          <p:cNvGrpSpPr>
            <a:grpSpLocks/>
          </p:cNvGrpSpPr>
          <p:nvPr/>
        </p:nvGrpSpPr>
        <p:grpSpPr bwMode="auto">
          <a:xfrm>
            <a:off x="1905001" y="1031875"/>
            <a:ext cx="6600825" cy="5295900"/>
            <a:chOff x="381000" y="1031875"/>
            <a:chExt cx="6600535" cy="5295900"/>
          </a:xfrm>
        </p:grpSpPr>
        <p:pic>
          <p:nvPicPr>
            <p:cNvPr id="25753" name="Picture 20">
              <a:extLst>
                <a:ext uri="{FF2B5EF4-FFF2-40B4-BE49-F238E27FC236}">
                  <a16:creationId xmlns:a16="http://schemas.microsoft.com/office/drawing/2014/main" id="{7F51B019-755E-4BED-8B4B-81A809C500F3}"/>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004289" y="1207654"/>
              <a:ext cx="4977246" cy="5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54" name="Oval 21">
              <a:extLst>
                <a:ext uri="{FF2B5EF4-FFF2-40B4-BE49-F238E27FC236}">
                  <a16:creationId xmlns:a16="http://schemas.microsoft.com/office/drawing/2014/main" id="{664B6FFE-8DDC-4B9C-951D-DE85AC750F9F}"/>
                </a:ext>
              </a:extLst>
            </p:cNvPr>
            <p:cNvSpPr>
              <a:spLocks noChangeArrowheads="1"/>
            </p:cNvSpPr>
            <p:nvPr/>
          </p:nvSpPr>
          <p:spPr bwMode="auto">
            <a:xfrm>
              <a:off x="2092325" y="5118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55" name="Oval 22">
              <a:extLst>
                <a:ext uri="{FF2B5EF4-FFF2-40B4-BE49-F238E27FC236}">
                  <a16:creationId xmlns:a16="http://schemas.microsoft.com/office/drawing/2014/main" id="{971C5444-2869-4532-BE11-89479584158A}"/>
                </a:ext>
              </a:extLst>
            </p:cNvPr>
            <p:cNvSpPr>
              <a:spLocks noChangeArrowheads="1"/>
            </p:cNvSpPr>
            <p:nvPr/>
          </p:nvSpPr>
          <p:spPr bwMode="auto">
            <a:xfrm>
              <a:off x="4587875" y="60896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56" name="Oval 23">
              <a:extLst>
                <a:ext uri="{FF2B5EF4-FFF2-40B4-BE49-F238E27FC236}">
                  <a16:creationId xmlns:a16="http://schemas.microsoft.com/office/drawing/2014/main" id="{F1214D0C-4C9C-4D64-A963-04F0021F55CC}"/>
                </a:ext>
              </a:extLst>
            </p:cNvPr>
            <p:cNvSpPr>
              <a:spLocks noChangeArrowheads="1"/>
            </p:cNvSpPr>
            <p:nvPr/>
          </p:nvSpPr>
          <p:spPr bwMode="auto">
            <a:xfrm>
              <a:off x="6597650" y="4483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57" name="Oval 24">
              <a:extLst>
                <a:ext uri="{FF2B5EF4-FFF2-40B4-BE49-F238E27FC236}">
                  <a16:creationId xmlns:a16="http://schemas.microsoft.com/office/drawing/2014/main" id="{4F992FF1-D6D3-4979-96CD-3D60E6FCF96A}"/>
                </a:ext>
              </a:extLst>
            </p:cNvPr>
            <p:cNvSpPr>
              <a:spLocks noChangeArrowheads="1"/>
            </p:cNvSpPr>
            <p:nvPr/>
          </p:nvSpPr>
          <p:spPr bwMode="auto">
            <a:xfrm>
              <a:off x="4089400" y="2197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58" name="Oval 25">
              <a:extLst>
                <a:ext uri="{FF2B5EF4-FFF2-40B4-BE49-F238E27FC236}">
                  <a16:creationId xmlns:a16="http://schemas.microsoft.com/office/drawing/2014/main" id="{487E6225-1E31-449A-9E20-184FE5DD3FCA}"/>
                </a:ext>
              </a:extLst>
            </p:cNvPr>
            <p:cNvSpPr>
              <a:spLocks noChangeArrowheads="1"/>
            </p:cNvSpPr>
            <p:nvPr/>
          </p:nvSpPr>
          <p:spPr bwMode="auto">
            <a:xfrm>
              <a:off x="2584450" y="20383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59" name="Oval 26">
              <a:extLst>
                <a:ext uri="{FF2B5EF4-FFF2-40B4-BE49-F238E27FC236}">
                  <a16:creationId xmlns:a16="http://schemas.microsoft.com/office/drawing/2014/main" id="{5E2947AE-F588-43A7-8DE0-3AE2538D0F8E}"/>
                </a:ext>
              </a:extLst>
            </p:cNvPr>
            <p:cNvSpPr>
              <a:spLocks noChangeArrowheads="1"/>
            </p:cNvSpPr>
            <p:nvPr/>
          </p:nvSpPr>
          <p:spPr bwMode="auto">
            <a:xfrm>
              <a:off x="5051425" y="1254125"/>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60" name="Oval 27">
              <a:extLst>
                <a:ext uri="{FF2B5EF4-FFF2-40B4-BE49-F238E27FC236}">
                  <a16:creationId xmlns:a16="http://schemas.microsoft.com/office/drawing/2014/main" id="{1D0D6EC6-5F87-4085-B8D0-ABA7DF73530E}"/>
                </a:ext>
              </a:extLst>
            </p:cNvPr>
            <p:cNvSpPr>
              <a:spLocks noChangeArrowheads="1"/>
            </p:cNvSpPr>
            <p:nvPr/>
          </p:nvSpPr>
          <p:spPr bwMode="auto">
            <a:xfrm>
              <a:off x="6464300" y="12890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graphicFrame>
          <p:nvGraphicFramePr>
            <p:cNvPr id="25761" name="Object 12">
              <a:extLst>
                <a:ext uri="{FF2B5EF4-FFF2-40B4-BE49-F238E27FC236}">
                  <a16:creationId xmlns:a16="http://schemas.microsoft.com/office/drawing/2014/main" id="{271975A3-60A1-4D4C-BE02-CA71C7278302}"/>
                </a:ext>
              </a:extLst>
            </p:cNvPr>
            <p:cNvGraphicFramePr>
              <a:graphicFrameLocks noChangeAspect="1"/>
            </p:cNvGraphicFramePr>
            <p:nvPr/>
          </p:nvGraphicFramePr>
          <p:xfrm>
            <a:off x="1854200" y="5008563"/>
            <a:ext cx="263525" cy="285750"/>
          </p:xfrm>
          <a:graphic>
            <a:graphicData uri="http://schemas.openxmlformats.org/presentationml/2006/ole">
              <mc:AlternateContent xmlns:mc="http://schemas.openxmlformats.org/markup-compatibility/2006">
                <mc:Choice xmlns:v="urn:schemas-microsoft-com:vml" Requires="v">
                  <p:oleObj name="Equation" r:id="rId20" imgW="152216" imgH="164901" progId="Equation.3">
                    <p:embed/>
                  </p:oleObj>
                </mc:Choice>
                <mc:Fallback>
                  <p:oleObj name="Equation" r:id="rId20" imgW="152216" imgH="164901"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00" y="5008563"/>
                          <a:ext cx="263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62" name="Object 13">
              <a:extLst>
                <a:ext uri="{FF2B5EF4-FFF2-40B4-BE49-F238E27FC236}">
                  <a16:creationId xmlns:a16="http://schemas.microsoft.com/office/drawing/2014/main" id="{A58FF577-468F-4635-8092-984B013E1F82}"/>
                </a:ext>
              </a:extLst>
            </p:cNvPr>
            <p:cNvGraphicFramePr>
              <a:graphicFrameLocks noChangeAspect="1"/>
            </p:cNvGraphicFramePr>
            <p:nvPr/>
          </p:nvGraphicFramePr>
          <p:xfrm>
            <a:off x="4614863" y="6042025"/>
            <a:ext cx="263525" cy="285750"/>
          </p:xfrm>
          <a:graphic>
            <a:graphicData uri="http://schemas.openxmlformats.org/presentationml/2006/ole">
              <mc:AlternateContent xmlns:mc="http://schemas.openxmlformats.org/markup-compatibility/2006">
                <mc:Choice xmlns:v="urn:schemas-microsoft-com:vml" Requires="v">
                  <p:oleObj name="Equation" r:id="rId21" imgW="152216" imgH="164901" progId="Equation.3">
                    <p:embed/>
                  </p:oleObj>
                </mc:Choice>
                <mc:Fallback>
                  <p:oleObj name="Equation" r:id="rId21" imgW="152216" imgH="164901"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4863" y="6042025"/>
                          <a:ext cx="263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63" name="Object 14">
              <a:extLst>
                <a:ext uri="{FF2B5EF4-FFF2-40B4-BE49-F238E27FC236}">
                  <a16:creationId xmlns:a16="http://schemas.microsoft.com/office/drawing/2014/main" id="{E0F286D6-C6EF-44CB-8C77-BEE8450F735C}"/>
                </a:ext>
              </a:extLst>
            </p:cNvPr>
            <p:cNvGraphicFramePr>
              <a:graphicFrameLocks noChangeAspect="1"/>
            </p:cNvGraphicFramePr>
            <p:nvPr/>
          </p:nvGraphicFramePr>
          <p:xfrm>
            <a:off x="4170363" y="2197100"/>
            <a:ext cx="263525" cy="307975"/>
          </p:xfrm>
          <a:graphic>
            <a:graphicData uri="http://schemas.openxmlformats.org/presentationml/2006/ole">
              <mc:AlternateContent xmlns:mc="http://schemas.openxmlformats.org/markup-compatibility/2006">
                <mc:Choice xmlns:v="urn:schemas-microsoft-com:vml" Requires="v">
                  <p:oleObj name="Equation" r:id="rId22" imgW="151941" imgH="177815" progId="Equation.3">
                    <p:embed/>
                  </p:oleObj>
                </mc:Choice>
                <mc:Fallback>
                  <p:oleObj name="Equation" r:id="rId22" imgW="151941" imgH="177815" progId="Equation.3">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2197100"/>
                          <a:ext cx="263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64" name="Object 15">
              <a:extLst>
                <a:ext uri="{FF2B5EF4-FFF2-40B4-BE49-F238E27FC236}">
                  <a16:creationId xmlns:a16="http://schemas.microsoft.com/office/drawing/2014/main" id="{8ABB9134-D08E-4135-B7F4-5E2A659A9856}"/>
                </a:ext>
              </a:extLst>
            </p:cNvPr>
            <p:cNvGraphicFramePr>
              <a:graphicFrameLocks noChangeAspect="1"/>
            </p:cNvGraphicFramePr>
            <p:nvPr/>
          </p:nvGraphicFramePr>
          <p:xfrm>
            <a:off x="2298700" y="1895475"/>
            <a:ext cx="285750" cy="285750"/>
          </p:xfrm>
          <a:graphic>
            <a:graphicData uri="http://schemas.openxmlformats.org/presentationml/2006/ole">
              <mc:AlternateContent xmlns:mc="http://schemas.openxmlformats.org/markup-compatibility/2006">
                <mc:Choice xmlns:v="urn:schemas-microsoft-com:vml" Requires="v">
                  <p:oleObj name="Equation" r:id="rId23" imgW="164901" imgH="164901" progId="Equation.3">
                    <p:embed/>
                  </p:oleObj>
                </mc:Choice>
                <mc:Fallback>
                  <p:oleObj name="Equation" r:id="rId23" imgW="164901" imgH="164901" progId="Equation.3">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8700" y="1895475"/>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65" name="Object 17">
              <a:extLst>
                <a:ext uri="{FF2B5EF4-FFF2-40B4-BE49-F238E27FC236}">
                  <a16:creationId xmlns:a16="http://schemas.microsoft.com/office/drawing/2014/main" id="{D5060A41-23A6-4A77-B534-09D245F12A68}"/>
                </a:ext>
              </a:extLst>
            </p:cNvPr>
            <p:cNvGraphicFramePr>
              <a:graphicFrameLocks noChangeAspect="1"/>
            </p:cNvGraphicFramePr>
            <p:nvPr/>
          </p:nvGraphicFramePr>
          <p:xfrm>
            <a:off x="6616700" y="4413250"/>
            <a:ext cx="285750" cy="285750"/>
          </p:xfrm>
          <a:graphic>
            <a:graphicData uri="http://schemas.openxmlformats.org/presentationml/2006/ole">
              <mc:AlternateContent xmlns:mc="http://schemas.openxmlformats.org/markup-compatibility/2006">
                <mc:Choice xmlns:v="urn:schemas-microsoft-com:vml" Requires="v">
                  <p:oleObj name="Equation" r:id="rId24" imgW="164901" imgH="164901" progId="Equation.3">
                    <p:embed/>
                  </p:oleObj>
                </mc:Choice>
                <mc:Fallback>
                  <p:oleObj name="Equation" r:id="rId24" imgW="164901" imgH="164901" progId="Equation.3">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16700" y="441325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66" name="Object 18">
              <a:extLst>
                <a:ext uri="{FF2B5EF4-FFF2-40B4-BE49-F238E27FC236}">
                  <a16:creationId xmlns:a16="http://schemas.microsoft.com/office/drawing/2014/main" id="{2FD3E6E9-B4FE-4F50-A20E-57DD044A91D9}"/>
                </a:ext>
              </a:extLst>
            </p:cNvPr>
            <p:cNvGraphicFramePr>
              <a:graphicFrameLocks noChangeAspect="1"/>
            </p:cNvGraphicFramePr>
            <p:nvPr/>
          </p:nvGraphicFramePr>
          <p:xfrm>
            <a:off x="6527800" y="1131888"/>
            <a:ext cx="285750" cy="307975"/>
          </p:xfrm>
          <a:graphic>
            <a:graphicData uri="http://schemas.openxmlformats.org/presentationml/2006/ole">
              <mc:AlternateContent xmlns:mc="http://schemas.openxmlformats.org/markup-compatibility/2006">
                <mc:Choice xmlns:v="urn:schemas-microsoft-com:vml" Requires="v">
                  <p:oleObj name="Equation" r:id="rId25" imgW="164603" imgH="177815" progId="Equation.3">
                    <p:embed/>
                  </p:oleObj>
                </mc:Choice>
                <mc:Fallback>
                  <p:oleObj name="Equation" r:id="rId25" imgW="164603" imgH="177815" progId="Equation.3">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27800" y="11318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67" name="Object 19">
              <a:extLst>
                <a:ext uri="{FF2B5EF4-FFF2-40B4-BE49-F238E27FC236}">
                  <a16:creationId xmlns:a16="http://schemas.microsoft.com/office/drawing/2014/main" id="{FF9A204A-28AC-4C6F-B089-DE89D94A5CD8}"/>
                </a:ext>
              </a:extLst>
            </p:cNvPr>
            <p:cNvGraphicFramePr>
              <a:graphicFrameLocks noChangeAspect="1"/>
            </p:cNvGraphicFramePr>
            <p:nvPr/>
          </p:nvGraphicFramePr>
          <p:xfrm>
            <a:off x="4810125" y="1031875"/>
            <a:ext cx="306388" cy="285750"/>
          </p:xfrm>
          <a:graphic>
            <a:graphicData uri="http://schemas.openxmlformats.org/presentationml/2006/ole">
              <mc:AlternateContent xmlns:mc="http://schemas.openxmlformats.org/markup-compatibility/2006">
                <mc:Choice xmlns:v="urn:schemas-microsoft-com:vml" Requires="v">
                  <p:oleObj name="Equation" r:id="rId26" imgW="177815" imgH="164603" progId="Equation.3">
                    <p:embed/>
                  </p:oleObj>
                </mc:Choice>
                <mc:Fallback>
                  <p:oleObj name="Equation" r:id="rId26" imgW="177815" imgH="164603" progId="Equation.3">
                    <p:embed/>
                    <p:pic>
                      <p:nvPicPr>
                        <p:cNvPr id="0" name="Object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10125" y="1031875"/>
                          <a:ext cx="3063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68" name="Object 20">
              <a:extLst>
                <a:ext uri="{FF2B5EF4-FFF2-40B4-BE49-F238E27FC236}">
                  <a16:creationId xmlns:a16="http://schemas.microsoft.com/office/drawing/2014/main" id="{9EBAA43F-958C-4A30-B396-1BD924969F10}"/>
                </a:ext>
              </a:extLst>
            </p:cNvPr>
            <p:cNvGraphicFramePr>
              <a:graphicFrameLocks noChangeAspect="1"/>
            </p:cNvGraphicFramePr>
            <p:nvPr/>
          </p:nvGraphicFramePr>
          <p:xfrm>
            <a:off x="1493894" y="5434334"/>
            <a:ext cx="198438" cy="241300"/>
          </p:xfrm>
          <a:graphic>
            <a:graphicData uri="http://schemas.openxmlformats.org/presentationml/2006/ole">
              <mc:AlternateContent xmlns:mc="http://schemas.openxmlformats.org/markup-compatibility/2006">
                <mc:Choice xmlns:v="urn:schemas-microsoft-com:vml" Requires="v">
                  <p:oleObj name="Equation" r:id="rId27" imgW="114231" imgH="139616" progId="Equation.3">
                    <p:embed/>
                  </p:oleObj>
                </mc:Choice>
                <mc:Fallback>
                  <p:oleObj name="Equation" r:id="rId27" imgW="114231" imgH="139616" progId="Equation.3">
                    <p:embed/>
                    <p:pic>
                      <p:nvPicPr>
                        <p:cNvPr id="0" name="Object 2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93894" y="5434334"/>
                          <a:ext cx="1984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5769" name="Straight Arrow Connector 36">
              <a:extLst>
                <a:ext uri="{FF2B5EF4-FFF2-40B4-BE49-F238E27FC236}">
                  <a16:creationId xmlns:a16="http://schemas.microsoft.com/office/drawing/2014/main" id="{E26A391C-C668-4CE1-A930-86DB4ADE53AE}"/>
                </a:ext>
              </a:extLst>
            </p:cNvPr>
            <p:cNvCxnSpPr>
              <a:cxnSpLocks noChangeShapeType="1"/>
            </p:cNvCxnSpPr>
            <p:nvPr/>
          </p:nvCxnSpPr>
          <p:spPr bwMode="auto">
            <a:xfrm rot="5400000" flipH="1" flipV="1">
              <a:off x="657225" y="5067774"/>
              <a:ext cx="742950" cy="76200"/>
            </a:xfrm>
            <a:prstGeom prst="straightConnector1">
              <a:avLst/>
            </a:prstGeom>
            <a:noFill/>
            <a:ln w="31750">
              <a:solidFill>
                <a:schemeClr val="tx1"/>
              </a:solidFill>
              <a:round/>
              <a:headEnd type="none" w="lg" len="lg"/>
              <a:tailEnd type="arrow" w="med" len="med"/>
            </a:ln>
            <a:extLst>
              <a:ext uri="{909E8E84-426E-40DD-AFC4-6F175D3DCCD1}">
                <a14:hiddenFill xmlns:a14="http://schemas.microsoft.com/office/drawing/2010/main">
                  <a:noFill/>
                </a14:hiddenFill>
              </a:ext>
            </a:extLst>
          </p:spPr>
        </p:cxnSp>
        <p:cxnSp>
          <p:nvCxnSpPr>
            <p:cNvPr id="25770" name="Straight Arrow Connector 37">
              <a:extLst>
                <a:ext uri="{FF2B5EF4-FFF2-40B4-BE49-F238E27FC236}">
                  <a16:creationId xmlns:a16="http://schemas.microsoft.com/office/drawing/2014/main" id="{3E8016CB-FA5D-4EC9-8D6E-AAB197E51CE0}"/>
                </a:ext>
              </a:extLst>
            </p:cNvPr>
            <p:cNvCxnSpPr>
              <a:cxnSpLocks noChangeShapeType="1"/>
            </p:cNvCxnSpPr>
            <p:nvPr/>
          </p:nvCxnSpPr>
          <p:spPr bwMode="auto">
            <a:xfrm>
              <a:off x="990600" y="5477350"/>
              <a:ext cx="764670" cy="313850"/>
            </a:xfrm>
            <a:prstGeom prst="straightConnector1">
              <a:avLst/>
            </a:prstGeom>
            <a:noFill/>
            <a:ln w="31750">
              <a:solidFill>
                <a:schemeClr val="tx1"/>
              </a:solidFill>
              <a:round/>
              <a:headEnd type="none" w="lg" len="lg"/>
              <a:tailEnd type="arrow" w="med" len="med"/>
            </a:ln>
            <a:extLst>
              <a:ext uri="{909E8E84-426E-40DD-AFC4-6F175D3DCCD1}">
                <a14:hiddenFill xmlns:a14="http://schemas.microsoft.com/office/drawing/2010/main">
                  <a:noFill/>
                </a14:hiddenFill>
              </a:ext>
            </a:extLst>
          </p:spPr>
        </p:cxnSp>
        <p:cxnSp>
          <p:nvCxnSpPr>
            <p:cNvPr id="25771" name="Straight Arrow Connector 38">
              <a:extLst>
                <a:ext uri="{FF2B5EF4-FFF2-40B4-BE49-F238E27FC236}">
                  <a16:creationId xmlns:a16="http://schemas.microsoft.com/office/drawing/2014/main" id="{88622642-1C19-44DC-A961-6C2783463EF7}"/>
                </a:ext>
              </a:extLst>
            </p:cNvPr>
            <p:cNvCxnSpPr>
              <a:cxnSpLocks noChangeShapeType="1"/>
            </p:cNvCxnSpPr>
            <p:nvPr/>
          </p:nvCxnSpPr>
          <p:spPr bwMode="auto">
            <a:xfrm rot="10800000" flipV="1">
              <a:off x="381000" y="5477350"/>
              <a:ext cx="609600" cy="313850"/>
            </a:xfrm>
            <a:prstGeom prst="straightConnector1">
              <a:avLst/>
            </a:prstGeom>
            <a:noFill/>
            <a:ln w="31750">
              <a:solidFill>
                <a:schemeClr val="tx1"/>
              </a:solidFill>
              <a:round/>
              <a:headEnd type="none" w="lg" len="lg"/>
              <a:tailEnd type="arrow" w="med" len="med"/>
            </a:ln>
            <a:extLst>
              <a:ext uri="{909E8E84-426E-40DD-AFC4-6F175D3DCCD1}">
                <a14:hiddenFill xmlns:a14="http://schemas.microsoft.com/office/drawing/2010/main">
                  <a:noFill/>
                </a14:hiddenFill>
              </a:ext>
            </a:extLst>
          </p:spPr>
        </p:cxnSp>
        <p:graphicFrame>
          <p:nvGraphicFramePr>
            <p:cNvPr id="25772" name="Object 24">
              <a:extLst>
                <a:ext uri="{FF2B5EF4-FFF2-40B4-BE49-F238E27FC236}">
                  <a16:creationId xmlns:a16="http://schemas.microsoft.com/office/drawing/2014/main" id="{932EC5C7-875C-4D04-A0AC-75E291733A63}"/>
                </a:ext>
              </a:extLst>
            </p:cNvPr>
            <p:cNvGraphicFramePr>
              <a:graphicFrameLocks noChangeAspect="1"/>
            </p:cNvGraphicFramePr>
            <p:nvPr/>
          </p:nvGraphicFramePr>
          <p:xfrm>
            <a:off x="1106488" y="4854575"/>
            <a:ext cx="153987" cy="261938"/>
          </p:xfrm>
          <a:graphic>
            <a:graphicData uri="http://schemas.openxmlformats.org/presentationml/2006/ole">
              <mc:AlternateContent xmlns:mc="http://schemas.openxmlformats.org/markup-compatibility/2006">
                <mc:Choice xmlns:v="urn:schemas-microsoft-com:vml" Requires="v">
                  <p:oleObj name="Equation" r:id="rId29" imgW="88739" imgH="152124" progId="Equation.3">
                    <p:embed/>
                  </p:oleObj>
                </mc:Choice>
                <mc:Fallback>
                  <p:oleObj name="Equation" r:id="rId29" imgW="88739" imgH="152124" progId="Equation.3">
                    <p:embed/>
                    <p:pic>
                      <p:nvPicPr>
                        <p:cNvPr id="0" name="Object 2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06488" y="4854575"/>
                          <a:ext cx="1539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73" name="Object 25">
              <a:extLst>
                <a:ext uri="{FF2B5EF4-FFF2-40B4-BE49-F238E27FC236}">
                  <a16:creationId xmlns:a16="http://schemas.microsoft.com/office/drawing/2014/main" id="{5C60E30F-6349-4DDA-9154-7BDE7E588AE6}"/>
                </a:ext>
              </a:extLst>
            </p:cNvPr>
            <p:cNvGraphicFramePr>
              <a:graphicFrameLocks noChangeAspect="1"/>
            </p:cNvGraphicFramePr>
            <p:nvPr/>
          </p:nvGraphicFramePr>
          <p:xfrm>
            <a:off x="423863" y="5421313"/>
            <a:ext cx="220662" cy="239712"/>
          </p:xfrm>
          <a:graphic>
            <a:graphicData uri="http://schemas.openxmlformats.org/presentationml/2006/ole">
              <mc:AlternateContent xmlns:mc="http://schemas.openxmlformats.org/markup-compatibility/2006">
                <mc:Choice xmlns:v="urn:schemas-microsoft-com:vml" Requires="v">
                  <p:oleObj name="Equation" r:id="rId31" imgW="126847" imgH="139531" progId="Equation.3">
                    <p:embed/>
                  </p:oleObj>
                </mc:Choice>
                <mc:Fallback>
                  <p:oleObj name="Equation" r:id="rId31" imgW="126847" imgH="139531" progId="Equation.3">
                    <p:embed/>
                    <p:pic>
                      <p:nvPicPr>
                        <p:cNvPr id="0" name="Object 2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23863" y="5421313"/>
                          <a:ext cx="220662"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42" name="Group 41">
            <a:extLst>
              <a:ext uri="{FF2B5EF4-FFF2-40B4-BE49-F238E27FC236}">
                <a16:creationId xmlns:a16="http://schemas.microsoft.com/office/drawing/2014/main" id="{63361E76-1496-4F15-B044-36CDE99EFF3F}"/>
              </a:ext>
            </a:extLst>
          </p:cNvPr>
          <p:cNvGrpSpPr>
            <a:grpSpLocks/>
          </p:cNvGrpSpPr>
          <p:nvPr/>
        </p:nvGrpSpPr>
        <p:grpSpPr bwMode="auto">
          <a:xfrm>
            <a:off x="3378201" y="1031875"/>
            <a:ext cx="5127625" cy="5295900"/>
            <a:chOff x="1854200" y="1031875"/>
            <a:chExt cx="5127335" cy="5295900"/>
          </a:xfrm>
        </p:grpSpPr>
        <p:pic>
          <p:nvPicPr>
            <p:cNvPr id="25735" name="Picture 42">
              <a:extLst>
                <a:ext uri="{FF2B5EF4-FFF2-40B4-BE49-F238E27FC236}">
                  <a16:creationId xmlns:a16="http://schemas.microsoft.com/office/drawing/2014/main" id="{F0149826-DA82-43AC-98C8-C8249AC88D86}"/>
                </a:ext>
              </a:extLst>
            </p:cNvPr>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2032571" y="1207654"/>
              <a:ext cx="4948964" cy="496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36" name="Oval 43">
              <a:extLst>
                <a:ext uri="{FF2B5EF4-FFF2-40B4-BE49-F238E27FC236}">
                  <a16:creationId xmlns:a16="http://schemas.microsoft.com/office/drawing/2014/main" id="{19433600-7B5C-4C56-A17F-5AE3084E7FEA}"/>
                </a:ext>
              </a:extLst>
            </p:cNvPr>
            <p:cNvSpPr>
              <a:spLocks noChangeArrowheads="1"/>
            </p:cNvSpPr>
            <p:nvPr/>
          </p:nvSpPr>
          <p:spPr bwMode="auto">
            <a:xfrm>
              <a:off x="2092325" y="5118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37" name="Oval 44">
              <a:extLst>
                <a:ext uri="{FF2B5EF4-FFF2-40B4-BE49-F238E27FC236}">
                  <a16:creationId xmlns:a16="http://schemas.microsoft.com/office/drawing/2014/main" id="{5C692B16-7B87-4E1A-A678-5A7544EBB6CD}"/>
                </a:ext>
              </a:extLst>
            </p:cNvPr>
            <p:cNvSpPr>
              <a:spLocks noChangeArrowheads="1"/>
            </p:cNvSpPr>
            <p:nvPr/>
          </p:nvSpPr>
          <p:spPr bwMode="auto">
            <a:xfrm>
              <a:off x="4587875" y="60896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38" name="Oval 45">
              <a:extLst>
                <a:ext uri="{FF2B5EF4-FFF2-40B4-BE49-F238E27FC236}">
                  <a16:creationId xmlns:a16="http://schemas.microsoft.com/office/drawing/2014/main" id="{7F0E9475-E5A9-4EBF-B467-352FD8689149}"/>
                </a:ext>
              </a:extLst>
            </p:cNvPr>
            <p:cNvSpPr>
              <a:spLocks noChangeArrowheads="1"/>
            </p:cNvSpPr>
            <p:nvPr/>
          </p:nvSpPr>
          <p:spPr bwMode="auto">
            <a:xfrm>
              <a:off x="6597650" y="4483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39" name="Oval 46">
              <a:extLst>
                <a:ext uri="{FF2B5EF4-FFF2-40B4-BE49-F238E27FC236}">
                  <a16:creationId xmlns:a16="http://schemas.microsoft.com/office/drawing/2014/main" id="{B75B466B-4E0B-4445-87CD-922A80DA127B}"/>
                </a:ext>
              </a:extLst>
            </p:cNvPr>
            <p:cNvSpPr>
              <a:spLocks noChangeArrowheads="1"/>
            </p:cNvSpPr>
            <p:nvPr/>
          </p:nvSpPr>
          <p:spPr bwMode="auto">
            <a:xfrm>
              <a:off x="4089400" y="2197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40" name="Oval 47">
              <a:extLst>
                <a:ext uri="{FF2B5EF4-FFF2-40B4-BE49-F238E27FC236}">
                  <a16:creationId xmlns:a16="http://schemas.microsoft.com/office/drawing/2014/main" id="{1B127374-8D12-4718-984F-7F20EEC0DB70}"/>
                </a:ext>
              </a:extLst>
            </p:cNvPr>
            <p:cNvSpPr>
              <a:spLocks noChangeArrowheads="1"/>
            </p:cNvSpPr>
            <p:nvPr/>
          </p:nvSpPr>
          <p:spPr bwMode="auto">
            <a:xfrm>
              <a:off x="2584450" y="20383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41" name="Oval 48">
              <a:extLst>
                <a:ext uri="{FF2B5EF4-FFF2-40B4-BE49-F238E27FC236}">
                  <a16:creationId xmlns:a16="http://schemas.microsoft.com/office/drawing/2014/main" id="{1B508779-A131-482D-827E-BC3B8B0E99A3}"/>
                </a:ext>
              </a:extLst>
            </p:cNvPr>
            <p:cNvSpPr>
              <a:spLocks noChangeArrowheads="1"/>
            </p:cNvSpPr>
            <p:nvPr/>
          </p:nvSpPr>
          <p:spPr bwMode="auto">
            <a:xfrm>
              <a:off x="5051425" y="1254125"/>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42" name="Oval 49">
              <a:extLst>
                <a:ext uri="{FF2B5EF4-FFF2-40B4-BE49-F238E27FC236}">
                  <a16:creationId xmlns:a16="http://schemas.microsoft.com/office/drawing/2014/main" id="{E1D80832-267C-4F1D-AA6E-461C43613801}"/>
                </a:ext>
              </a:extLst>
            </p:cNvPr>
            <p:cNvSpPr>
              <a:spLocks noChangeArrowheads="1"/>
            </p:cNvSpPr>
            <p:nvPr/>
          </p:nvSpPr>
          <p:spPr bwMode="auto">
            <a:xfrm>
              <a:off x="6464300" y="12890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43" name="Oval 50">
              <a:extLst>
                <a:ext uri="{FF2B5EF4-FFF2-40B4-BE49-F238E27FC236}">
                  <a16:creationId xmlns:a16="http://schemas.microsoft.com/office/drawing/2014/main" id="{919D20AE-989A-43C6-8966-7CA9EBCA754E}"/>
                </a:ext>
              </a:extLst>
            </p:cNvPr>
            <p:cNvSpPr>
              <a:spLocks noChangeArrowheads="1"/>
            </p:cNvSpPr>
            <p:nvPr/>
          </p:nvSpPr>
          <p:spPr bwMode="auto">
            <a:xfrm>
              <a:off x="4225925" y="39179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44" name="Oval 51">
              <a:extLst>
                <a:ext uri="{FF2B5EF4-FFF2-40B4-BE49-F238E27FC236}">
                  <a16:creationId xmlns:a16="http://schemas.microsoft.com/office/drawing/2014/main" id="{230A31E3-27E2-438B-815F-C06D5AF695DD}"/>
                </a:ext>
              </a:extLst>
            </p:cNvPr>
            <p:cNvSpPr>
              <a:spLocks noChangeArrowheads="1"/>
            </p:cNvSpPr>
            <p:nvPr/>
          </p:nvSpPr>
          <p:spPr bwMode="auto">
            <a:xfrm>
              <a:off x="4994496" y="3626376"/>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graphicFrame>
          <p:nvGraphicFramePr>
            <p:cNvPr id="25745" name="Object 14">
              <a:extLst>
                <a:ext uri="{FF2B5EF4-FFF2-40B4-BE49-F238E27FC236}">
                  <a16:creationId xmlns:a16="http://schemas.microsoft.com/office/drawing/2014/main" id="{CEDF4020-B2C9-4A7F-979B-9720E2606033}"/>
                </a:ext>
              </a:extLst>
            </p:cNvPr>
            <p:cNvGraphicFramePr>
              <a:graphicFrameLocks noChangeAspect="1"/>
            </p:cNvGraphicFramePr>
            <p:nvPr/>
          </p:nvGraphicFramePr>
          <p:xfrm>
            <a:off x="1854200" y="5008563"/>
            <a:ext cx="263525" cy="285750"/>
          </p:xfrm>
          <a:graphic>
            <a:graphicData uri="http://schemas.openxmlformats.org/presentationml/2006/ole">
              <mc:AlternateContent xmlns:mc="http://schemas.openxmlformats.org/markup-compatibility/2006">
                <mc:Choice xmlns:v="urn:schemas-microsoft-com:vml" Requires="v">
                  <p:oleObj name="Equation" r:id="rId34" imgW="152216" imgH="164901" progId="Equation.3">
                    <p:embed/>
                  </p:oleObj>
                </mc:Choice>
                <mc:Fallback>
                  <p:oleObj name="Equation" r:id="rId34" imgW="152216" imgH="164901"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00" y="5008563"/>
                          <a:ext cx="263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46" name="Object 15">
              <a:extLst>
                <a:ext uri="{FF2B5EF4-FFF2-40B4-BE49-F238E27FC236}">
                  <a16:creationId xmlns:a16="http://schemas.microsoft.com/office/drawing/2014/main" id="{7B906E02-0636-4071-BCD4-4F43329A9D44}"/>
                </a:ext>
              </a:extLst>
            </p:cNvPr>
            <p:cNvGraphicFramePr>
              <a:graphicFrameLocks noChangeAspect="1"/>
            </p:cNvGraphicFramePr>
            <p:nvPr/>
          </p:nvGraphicFramePr>
          <p:xfrm>
            <a:off x="4614863" y="6042025"/>
            <a:ext cx="263525" cy="285750"/>
          </p:xfrm>
          <a:graphic>
            <a:graphicData uri="http://schemas.openxmlformats.org/presentationml/2006/ole">
              <mc:AlternateContent xmlns:mc="http://schemas.openxmlformats.org/markup-compatibility/2006">
                <mc:Choice xmlns:v="urn:schemas-microsoft-com:vml" Requires="v">
                  <p:oleObj name="Equation" r:id="rId35" imgW="152216" imgH="164901" progId="Equation.3">
                    <p:embed/>
                  </p:oleObj>
                </mc:Choice>
                <mc:Fallback>
                  <p:oleObj name="Equation" r:id="rId35" imgW="152216" imgH="164901"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4863" y="6042025"/>
                          <a:ext cx="263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47" name="Object 16">
              <a:extLst>
                <a:ext uri="{FF2B5EF4-FFF2-40B4-BE49-F238E27FC236}">
                  <a16:creationId xmlns:a16="http://schemas.microsoft.com/office/drawing/2014/main" id="{0EB185BF-1A2C-4D30-8BE5-934480816464}"/>
                </a:ext>
              </a:extLst>
            </p:cNvPr>
            <p:cNvGraphicFramePr>
              <a:graphicFrameLocks noChangeAspect="1"/>
            </p:cNvGraphicFramePr>
            <p:nvPr/>
          </p:nvGraphicFramePr>
          <p:xfrm>
            <a:off x="4170363" y="2197100"/>
            <a:ext cx="263525" cy="307975"/>
          </p:xfrm>
          <a:graphic>
            <a:graphicData uri="http://schemas.openxmlformats.org/presentationml/2006/ole">
              <mc:AlternateContent xmlns:mc="http://schemas.openxmlformats.org/markup-compatibility/2006">
                <mc:Choice xmlns:v="urn:schemas-microsoft-com:vml" Requires="v">
                  <p:oleObj name="Equation" r:id="rId36" imgW="151941" imgH="177815" progId="Equation.3">
                    <p:embed/>
                  </p:oleObj>
                </mc:Choice>
                <mc:Fallback>
                  <p:oleObj name="Equation" r:id="rId36" imgW="151941" imgH="177815" progId="Equation.3">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2197100"/>
                          <a:ext cx="263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48" name="Object 17">
              <a:extLst>
                <a:ext uri="{FF2B5EF4-FFF2-40B4-BE49-F238E27FC236}">
                  <a16:creationId xmlns:a16="http://schemas.microsoft.com/office/drawing/2014/main" id="{9CD79553-A54F-4DDB-B656-0E0C0C5A2490}"/>
                </a:ext>
              </a:extLst>
            </p:cNvPr>
            <p:cNvGraphicFramePr>
              <a:graphicFrameLocks noChangeAspect="1"/>
            </p:cNvGraphicFramePr>
            <p:nvPr/>
          </p:nvGraphicFramePr>
          <p:xfrm>
            <a:off x="2298700" y="1895475"/>
            <a:ext cx="285750" cy="285750"/>
          </p:xfrm>
          <a:graphic>
            <a:graphicData uri="http://schemas.openxmlformats.org/presentationml/2006/ole">
              <mc:AlternateContent xmlns:mc="http://schemas.openxmlformats.org/markup-compatibility/2006">
                <mc:Choice xmlns:v="urn:schemas-microsoft-com:vml" Requires="v">
                  <p:oleObj name="Equation" r:id="rId37" imgW="164901" imgH="164901" progId="Equation.3">
                    <p:embed/>
                  </p:oleObj>
                </mc:Choice>
                <mc:Fallback>
                  <p:oleObj name="Equation" r:id="rId37" imgW="164901" imgH="164901" progId="Equation.3">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8700" y="1895475"/>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49" name="Object 18">
              <a:extLst>
                <a:ext uri="{FF2B5EF4-FFF2-40B4-BE49-F238E27FC236}">
                  <a16:creationId xmlns:a16="http://schemas.microsoft.com/office/drawing/2014/main" id="{3AA01B8E-6B1B-49B4-8886-3F51A4AA6930}"/>
                </a:ext>
              </a:extLst>
            </p:cNvPr>
            <p:cNvGraphicFramePr>
              <a:graphicFrameLocks noChangeAspect="1"/>
            </p:cNvGraphicFramePr>
            <p:nvPr/>
          </p:nvGraphicFramePr>
          <p:xfrm>
            <a:off x="6616700" y="4413250"/>
            <a:ext cx="285750" cy="285750"/>
          </p:xfrm>
          <a:graphic>
            <a:graphicData uri="http://schemas.openxmlformats.org/presentationml/2006/ole">
              <mc:AlternateContent xmlns:mc="http://schemas.openxmlformats.org/markup-compatibility/2006">
                <mc:Choice xmlns:v="urn:schemas-microsoft-com:vml" Requires="v">
                  <p:oleObj name="Equation" r:id="rId38" imgW="164901" imgH="164901" progId="Equation.3">
                    <p:embed/>
                  </p:oleObj>
                </mc:Choice>
                <mc:Fallback>
                  <p:oleObj name="Equation" r:id="rId38" imgW="164901" imgH="164901" progId="Equation.3">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16700" y="441325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50" name="Object 19">
              <a:extLst>
                <a:ext uri="{FF2B5EF4-FFF2-40B4-BE49-F238E27FC236}">
                  <a16:creationId xmlns:a16="http://schemas.microsoft.com/office/drawing/2014/main" id="{4B47509C-DEB1-44A6-AAA5-15EA5B93A879}"/>
                </a:ext>
              </a:extLst>
            </p:cNvPr>
            <p:cNvGraphicFramePr>
              <a:graphicFrameLocks noChangeAspect="1"/>
            </p:cNvGraphicFramePr>
            <p:nvPr/>
          </p:nvGraphicFramePr>
          <p:xfrm>
            <a:off x="6527800" y="1131888"/>
            <a:ext cx="285750" cy="307975"/>
          </p:xfrm>
          <a:graphic>
            <a:graphicData uri="http://schemas.openxmlformats.org/presentationml/2006/ole">
              <mc:AlternateContent xmlns:mc="http://schemas.openxmlformats.org/markup-compatibility/2006">
                <mc:Choice xmlns:v="urn:schemas-microsoft-com:vml" Requires="v">
                  <p:oleObj name="Equation" r:id="rId39" imgW="164603" imgH="177815" progId="Equation.3">
                    <p:embed/>
                  </p:oleObj>
                </mc:Choice>
                <mc:Fallback>
                  <p:oleObj name="Equation" r:id="rId39" imgW="164603" imgH="177815"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27800" y="11318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51" name="Object 20">
              <a:extLst>
                <a:ext uri="{FF2B5EF4-FFF2-40B4-BE49-F238E27FC236}">
                  <a16:creationId xmlns:a16="http://schemas.microsoft.com/office/drawing/2014/main" id="{4CF77673-03AC-4FDD-92F9-DC8D50575829}"/>
                </a:ext>
              </a:extLst>
            </p:cNvPr>
            <p:cNvGraphicFramePr>
              <a:graphicFrameLocks noChangeAspect="1"/>
            </p:cNvGraphicFramePr>
            <p:nvPr/>
          </p:nvGraphicFramePr>
          <p:xfrm>
            <a:off x="4810125" y="1031875"/>
            <a:ext cx="306388" cy="285750"/>
          </p:xfrm>
          <a:graphic>
            <a:graphicData uri="http://schemas.openxmlformats.org/presentationml/2006/ole">
              <mc:AlternateContent xmlns:mc="http://schemas.openxmlformats.org/markup-compatibility/2006">
                <mc:Choice xmlns:v="urn:schemas-microsoft-com:vml" Requires="v">
                  <p:oleObj name="Equation" r:id="rId40" imgW="177815" imgH="164603" progId="Equation.3">
                    <p:embed/>
                  </p:oleObj>
                </mc:Choice>
                <mc:Fallback>
                  <p:oleObj name="Equation" r:id="rId40" imgW="177815" imgH="164603" progId="Equation.3">
                    <p:embed/>
                    <p:pic>
                      <p:nvPicPr>
                        <p:cNvPr id="0"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10125" y="1031875"/>
                          <a:ext cx="3063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52" name="Object 24">
              <a:extLst>
                <a:ext uri="{FF2B5EF4-FFF2-40B4-BE49-F238E27FC236}">
                  <a16:creationId xmlns:a16="http://schemas.microsoft.com/office/drawing/2014/main" id="{FE25391D-E207-444B-8859-BBDA2909E60A}"/>
                </a:ext>
              </a:extLst>
            </p:cNvPr>
            <p:cNvGraphicFramePr>
              <a:graphicFrameLocks noChangeAspect="1"/>
            </p:cNvGraphicFramePr>
            <p:nvPr/>
          </p:nvGraphicFramePr>
          <p:xfrm>
            <a:off x="5105400" y="3352800"/>
            <a:ext cx="966788" cy="352425"/>
          </p:xfrm>
          <a:graphic>
            <a:graphicData uri="http://schemas.openxmlformats.org/presentationml/2006/ole">
              <mc:AlternateContent xmlns:mc="http://schemas.openxmlformats.org/markup-compatibility/2006">
                <mc:Choice xmlns:v="urn:schemas-microsoft-com:vml" Requires="v">
                  <p:oleObj name="Equation" r:id="rId41" imgW="558555" imgH="203261" progId="Equation.3">
                    <p:embed/>
                  </p:oleObj>
                </mc:Choice>
                <mc:Fallback>
                  <p:oleObj name="Equation" r:id="rId41" imgW="558555" imgH="203261" progId="Equation.3">
                    <p:embed/>
                    <p:pic>
                      <p:nvPicPr>
                        <p:cNvPr id="0" name="Object 2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105400" y="3352800"/>
                          <a:ext cx="9667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1" name="Group 60">
            <a:extLst>
              <a:ext uri="{FF2B5EF4-FFF2-40B4-BE49-F238E27FC236}">
                <a16:creationId xmlns:a16="http://schemas.microsoft.com/office/drawing/2014/main" id="{44584A98-C15F-4821-805F-8E71D276FDAD}"/>
              </a:ext>
            </a:extLst>
          </p:cNvPr>
          <p:cNvGrpSpPr>
            <a:grpSpLocks/>
          </p:cNvGrpSpPr>
          <p:nvPr/>
        </p:nvGrpSpPr>
        <p:grpSpPr bwMode="auto">
          <a:xfrm>
            <a:off x="3378201" y="1031875"/>
            <a:ext cx="5116513" cy="5295900"/>
            <a:chOff x="1854200" y="1031875"/>
            <a:chExt cx="5117046" cy="5295900"/>
          </a:xfrm>
        </p:grpSpPr>
        <p:pic>
          <p:nvPicPr>
            <p:cNvPr id="25709" name="Picture 61">
              <a:extLst>
                <a:ext uri="{FF2B5EF4-FFF2-40B4-BE49-F238E27FC236}">
                  <a16:creationId xmlns:a16="http://schemas.microsoft.com/office/drawing/2014/main" id="{B2871CDA-1BA7-4745-9A91-3159137DED37}"/>
                </a:ext>
              </a:extLst>
            </p:cNvPr>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2012875" y="1149078"/>
              <a:ext cx="4958371" cy="50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0" name="Oval 62">
              <a:extLst>
                <a:ext uri="{FF2B5EF4-FFF2-40B4-BE49-F238E27FC236}">
                  <a16:creationId xmlns:a16="http://schemas.microsoft.com/office/drawing/2014/main" id="{591BADEF-D89F-495C-90E2-EAD14D0B3E55}"/>
                </a:ext>
              </a:extLst>
            </p:cNvPr>
            <p:cNvSpPr>
              <a:spLocks noChangeArrowheads="1"/>
            </p:cNvSpPr>
            <p:nvPr/>
          </p:nvSpPr>
          <p:spPr bwMode="auto">
            <a:xfrm>
              <a:off x="4994496" y="3626376"/>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11" name="Oval 63">
              <a:extLst>
                <a:ext uri="{FF2B5EF4-FFF2-40B4-BE49-F238E27FC236}">
                  <a16:creationId xmlns:a16="http://schemas.microsoft.com/office/drawing/2014/main" id="{F86316FD-2E41-48DC-A11F-973C6B1D3346}"/>
                </a:ext>
              </a:extLst>
            </p:cNvPr>
            <p:cNvSpPr>
              <a:spLocks noChangeArrowheads="1"/>
            </p:cNvSpPr>
            <p:nvPr/>
          </p:nvSpPr>
          <p:spPr bwMode="auto">
            <a:xfrm>
              <a:off x="3971565" y="1598887"/>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12" name="Oval 64">
              <a:extLst>
                <a:ext uri="{FF2B5EF4-FFF2-40B4-BE49-F238E27FC236}">
                  <a16:creationId xmlns:a16="http://schemas.microsoft.com/office/drawing/2014/main" id="{7F6E557A-F8FD-4631-B3A8-EAFF826BDA59}"/>
                </a:ext>
              </a:extLst>
            </p:cNvPr>
            <p:cNvSpPr>
              <a:spLocks noChangeArrowheads="1"/>
            </p:cNvSpPr>
            <p:nvPr/>
          </p:nvSpPr>
          <p:spPr bwMode="auto">
            <a:xfrm>
              <a:off x="5063370" y="168346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13" name="Oval 65">
              <a:extLst>
                <a:ext uri="{FF2B5EF4-FFF2-40B4-BE49-F238E27FC236}">
                  <a16:creationId xmlns:a16="http://schemas.microsoft.com/office/drawing/2014/main" id="{B79F5F97-353C-4C50-837D-D807C17817CA}"/>
                </a:ext>
              </a:extLst>
            </p:cNvPr>
            <p:cNvSpPr>
              <a:spLocks noChangeArrowheads="1"/>
            </p:cNvSpPr>
            <p:nvPr/>
          </p:nvSpPr>
          <p:spPr bwMode="auto">
            <a:xfrm>
              <a:off x="5616020" y="170704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14" name="Oval 66">
              <a:extLst>
                <a:ext uri="{FF2B5EF4-FFF2-40B4-BE49-F238E27FC236}">
                  <a16:creationId xmlns:a16="http://schemas.microsoft.com/office/drawing/2014/main" id="{696BF2C4-83FF-4331-BA44-75CC03884E04}"/>
                </a:ext>
              </a:extLst>
            </p:cNvPr>
            <p:cNvSpPr>
              <a:spLocks noChangeArrowheads="1"/>
            </p:cNvSpPr>
            <p:nvPr/>
          </p:nvSpPr>
          <p:spPr bwMode="auto">
            <a:xfrm>
              <a:off x="5638800" y="3728105"/>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15" name="Oval 67">
              <a:extLst>
                <a:ext uri="{FF2B5EF4-FFF2-40B4-BE49-F238E27FC236}">
                  <a16:creationId xmlns:a16="http://schemas.microsoft.com/office/drawing/2014/main" id="{B7417B92-A0CF-41D5-98D8-9D894A8582E2}"/>
                </a:ext>
              </a:extLst>
            </p:cNvPr>
            <p:cNvSpPr>
              <a:spLocks noChangeArrowheads="1"/>
            </p:cNvSpPr>
            <p:nvPr/>
          </p:nvSpPr>
          <p:spPr bwMode="auto">
            <a:xfrm>
              <a:off x="5562600" y="501781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16" name="Oval 68">
              <a:extLst>
                <a:ext uri="{FF2B5EF4-FFF2-40B4-BE49-F238E27FC236}">
                  <a16:creationId xmlns:a16="http://schemas.microsoft.com/office/drawing/2014/main" id="{7EF970C4-91B7-4DF5-BE4E-F387BB149C8B}"/>
                </a:ext>
              </a:extLst>
            </p:cNvPr>
            <p:cNvSpPr>
              <a:spLocks noChangeArrowheads="1"/>
            </p:cNvSpPr>
            <p:nvPr/>
          </p:nvSpPr>
          <p:spPr bwMode="auto">
            <a:xfrm>
              <a:off x="4918830" y="48768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17" name="Oval 69">
              <a:extLst>
                <a:ext uri="{FF2B5EF4-FFF2-40B4-BE49-F238E27FC236}">
                  <a16:creationId xmlns:a16="http://schemas.microsoft.com/office/drawing/2014/main" id="{88832375-8243-4794-AEB6-217AC0688889}"/>
                </a:ext>
              </a:extLst>
            </p:cNvPr>
            <p:cNvSpPr>
              <a:spLocks noChangeArrowheads="1"/>
            </p:cNvSpPr>
            <p:nvPr/>
          </p:nvSpPr>
          <p:spPr bwMode="auto">
            <a:xfrm>
              <a:off x="3302910" y="4730095"/>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18" name="Oval 70">
              <a:extLst>
                <a:ext uri="{FF2B5EF4-FFF2-40B4-BE49-F238E27FC236}">
                  <a16:creationId xmlns:a16="http://schemas.microsoft.com/office/drawing/2014/main" id="{4E8E02F2-1B7E-4964-93D3-321CEE35F5E3}"/>
                </a:ext>
              </a:extLst>
            </p:cNvPr>
            <p:cNvSpPr>
              <a:spLocks noChangeArrowheads="1"/>
            </p:cNvSpPr>
            <p:nvPr/>
          </p:nvSpPr>
          <p:spPr bwMode="auto">
            <a:xfrm>
              <a:off x="3524450" y="344039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19" name="Oval 71">
              <a:extLst>
                <a:ext uri="{FF2B5EF4-FFF2-40B4-BE49-F238E27FC236}">
                  <a16:creationId xmlns:a16="http://schemas.microsoft.com/office/drawing/2014/main" id="{2AB455BA-477B-448A-B2F2-28C2A124E859}"/>
                </a:ext>
              </a:extLst>
            </p:cNvPr>
            <p:cNvSpPr>
              <a:spLocks noChangeArrowheads="1"/>
            </p:cNvSpPr>
            <p:nvPr/>
          </p:nvSpPr>
          <p:spPr bwMode="auto">
            <a:xfrm>
              <a:off x="2092325" y="5118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20" name="Oval 72">
              <a:extLst>
                <a:ext uri="{FF2B5EF4-FFF2-40B4-BE49-F238E27FC236}">
                  <a16:creationId xmlns:a16="http://schemas.microsoft.com/office/drawing/2014/main" id="{05837359-4367-4B96-96C2-FA65999C39B9}"/>
                </a:ext>
              </a:extLst>
            </p:cNvPr>
            <p:cNvSpPr>
              <a:spLocks noChangeArrowheads="1"/>
            </p:cNvSpPr>
            <p:nvPr/>
          </p:nvSpPr>
          <p:spPr bwMode="auto">
            <a:xfrm>
              <a:off x="4587875" y="60896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21" name="Oval 73">
              <a:extLst>
                <a:ext uri="{FF2B5EF4-FFF2-40B4-BE49-F238E27FC236}">
                  <a16:creationId xmlns:a16="http://schemas.microsoft.com/office/drawing/2014/main" id="{BE88FE24-88FF-4DF0-AA6D-18C6F4D5D12C}"/>
                </a:ext>
              </a:extLst>
            </p:cNvPr>
            <p:cNvSpPr>
              <a:spLocks noChangeArrowheads="1"/>
            </p:cNvSpPr>
            <p:nvPr/>
          </p:nvSpPr>
          <p:spPr bwMode="auto">
            <a:xfrm>
              <a:off x="6597650" y="4483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22" name="Oval 74">
              <a:extLst>
                <a:ext uri="{FF2B5EF4-FFF2-40B4-BE49-F238E27FC236}">
                  <a16:creationId xmlns:a16="http://schemas.microsoft.com/office/drawing/2014/main" id="{FC5DF756-6969-4B2E-B251-D8FA715495C8}"/>
                </a:ext>
              </a:extLst>
            </p:cNvPr>
            <p:cNvSpPr>
              <a:spLocks noChangeArrowheads="1"/>
            </p:cNvSpPr>
            <p:nvPr/>
          </p:nvSpPr>
          <p:spPr bwMode="auto">
            <a:xfrm>
              <a:off x="4089400" y="2197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23" name="Oval 75">
              <a:extLst>
                <a:ext uri="{FF2B5EF4-FFF2-40B4-BE49-F238E27FC236}">
                  <a16:creationId xmlns:a16="http://schemas.microsoft.com/office/drawing/2014/main" id="{40C72168-C45B-4070-910C-B7CE410E0111}"/>
                </a:ext>
              </a:extLst>
            </p:cNvPr>
            <p:cNvSpPr>
              <a:spLocks noChangeArrowheads="1"/>
            </p:cNvSpPr>
            <p:nvPr/>
          </p:nvSpPr>
          <p:spPr bwMode="auto">
            <a:xfrm>
              <a:off x="2584450" y="20383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24" name="Oval 76">
              <a:extLst>
                <a:ext uri="{FF2B5EF4-FFF2-40B4-BE49-F238E27FC236}">
                  <a16:creationId xmlns:a16="http://schemas.microsoft.com/office/drawing/2014/main" id="{08FC1D41-B7A0-4AF2-81F3-E28FB30E9F67}"/>
                </a:ext>
              </a:extLst>
            </p:cNvPr>
            <p:cNvSpPr>
              <a:spLocks noChangeArrowheads="1"/>
            </p:cNvSpPr>
            <p:nvPr/>
          </p:nvSpPr>
          <p:spPr bwMode="auto">
            <a:xfrm>
              <a:off x="5051425" y="1254125"/>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25" name="Oval 77">
              <a:extLst>
                <a:ext uri="{FF2B5EF4-FFF2-40B4-BE49-F238E27FC236}">
                  <a16:creationId xmlns:a16="http://schemas.microsoft.com/office/drawing/2014/main" id="{1DDFCDEA-1571-4556-BEF5-AE755CBC4F2A}"/>
                </a:ext>
              </a:extLst>
            </p:cNvPr>
            <p:cNvSpPr>
              <a:spLocks noChangeArrowheads="1"/>
            </p:cNvSpPr>
            <p:nvPr/>
          </p:nvSpPr>
          <p:spPr bwMode="auto">
            <a:xfrm>
              <a:off x="6464300" y="12890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graphicFrame>
          <p:nvGraphicFramePr>
            <p:cNvPr id="25726" name="Object 14">
              <a:extLst>
                <a:ext uri="{FF2B5EF4-FFF2-40B4-BE49-F238E27FC236}">
                  <a16:creationId xmlns:a16="http://schemas.microsoft.com/office/drawing/2014/main" id="{7A06034D-EB88-4C4E-9D1A-71E4BF1E0381}"/>
                </a:ext>
              </a:extLst>
            </p:cNvPr>
            <p:cNvGraphicFramePr>
              <a:graphicFrameLocks noChangeAspect="1"/>
            </p:cNvGraphicFramePr>
            <p:nvPr/>
          </p:nvGraphicFramePr>
          <p:xfrm>
            <a:off x="1854200" y="5008563"/>
            <a:ext cx="263525" cy="285750"/>
          </p:xfrm>
          <a:graphic>
            <a:graphicData uri="http://schemas.openxmlformats.org/presentationml/2006/ole">
              <mc:AlternateContent xmlns:mc="http://schemas.openxmlformats.org/markup-compatibility/2006">
                <mc:Choice xmlns:v="urn:schemas-microsoft-com:vml" Requires="v">
                  <p:oleObj name="Equation" r:id="rId44" imgW="152216" imgH="164901" progId="Equation.3">
                    <p:embed/>
                  </p:oleObj>
                </mc:Choice>
                <mc:Fallback>
                  <p:oleObj name="Equation" r:id="rId44" imgW="152216" imgH="164901"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00" y="5008563"/>
                          <a:ext cx="263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27" name="Object 15">
              <a:extLst>
                <a:ext uri="{FF2B5EF4-FFF2-40B4-BE49-F238E27FC236}">
                  <a16:creationId xmlns:a16="http://schemas.microsoft.com/office/drawing/2014/main" id="{CC736611-447D-4FD4-BA5A-B73AEF68ED9F}"/>
                </a:ext>
              </a:extLst>
            </p:cNvPr>
            <p:cNvGraphicFramePr>
              <a:graphicFrameLocks noChangeAspect="1"/>
            </p:cNvGraphicFramePr>
            <p:nvPr/>
          </p:nvGraphicFramePr>
          <p:xfrm>
            <a:off x="4614863" y="6042025"/>
            <a:ext cx="263525" cy="285750"/>
          </p:xfrm>
          <a:graphic>
            <a:graphicData uri="http://schemas.openxmlformats.org/presentationml/2006/ole">
              <mc:AlternateContent xmlns:mc="http://schemas.openxmlformats.org/markup-compatibility/2006">
                <mc:Choice xmlns:v="urn:schemas-microsoft-com:vml" Requires="v">
                  <p:oleObj name="Equation" r:id="rId45" imgW="152216" imgH="164901" progId="Equation.3">
                    <p:embed/>
                  </p:oleObj>
                </mc:Choice>
                <mc:Fallback>
                  <p:oleObj name="Equation" r:id="rId45" imgW="152216" imgH="164901"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4863" y="6042025"/>
                          <a:ext cx="263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28" name="Object 16">
              <a:extLst>
                <a:ext uri="{FF2B5EF4-FFF2-40B4-BE49-F238E27FC236}">
                  <a16:creationId xmlns:a16="http://schemas.microsoft.com/office/drawing/2014/main" id="{B7B71FAA-07D0-4D86-9647-D34AB74F5AB2}"/>
                </a:ext>
              </a:extLst>
            </p:cNvPr>
            <p:cNvGraphicFramePr>
              <a:graphicFrameLocks noChangeAspect="1"/>
            </p:cNvGraphicFramePr>
            <p:nvPr/>
          </p:nvGraphicFramePr>
          <p:xfrm>
            <a:off x="4170363" y="2197100"/>
            <a:ext cx="263525" cy="307975"/>
          </p:xfrm>
          <a:graphic>
            <a:graphicData uri="http://schemas.openxmlformats.org/presentationml/2006/ole">
              <mc:AlternateContent xmlns:mc="http://schemas.openxmlformats.org/markup-compatibility/2006">
                <mc:Choice xmlns:v="urn:schemas-microsoft-com:vml" Requires="v">
                  <p:oleObj name="Equation" r:id="rId46" imgW="151941" imgH="177815" progId="Equation.3">
                    <p:embed/>
                  </p:oleObj>
                </mc:Choice>
                <mc:Fallback>
                  <p:oleObj name="Equation" r:id="rId46" imgW="151941" imgH="177815" progId="Equation.3">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2197100"/>
                          <a:ext cx="263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29" name="Object 17">
              <a:extLst>
                <a:ext uri="{FF2B5EF4-FFF2-40B4-BE49-F238E27FC236}">
                  <a16:creationId xmlns:a16="http://schemas.microsoft.com/office/drawing/2014/main" id="{189630E7-F97D-41DC-92D6-EF23FCC67157}"/>
                </a:ext>
              </a:extLst>
            </p:cNvPr>
            <p:cNvGraphicFramePr>
              <a:graphicFrameLocks noChangeAspect="1"/>
            </p:cNvGraphicFramePr>
            <p:nvPr/>
          </p:nvGraphicFramePr>
          <p:xfrm>
            <a:off x="2298700" y="1895475"/>
            <a:ext cx="285750" cy="285750"/>
          </p:xfrm>
          <a:graphic>
            <a:graphicData uri="http://schemas.openxmlformats.org/presentationml/2006/ole">
              <mc:AlternateContent xmlns:mc="http://schemas.openxmlformats.org/markup-compatibility/2006">
                <mc:Choice xmlns:v="urn:schemas-microsoft-com:vml" Requires="v">
                  <p:oleObj name="Equation" r:id="rId47" imgW="164901" imgH="164901" progId="Equation.3">
                    <p:embed/>
                  </p:oleObj>
                </mc:Choice>
                <mc:Fallback>
                  <p:oleObj name="Equation" r:id="rId47" imgW="164901" imgH="164901" progId="Equation.3">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8700" y="1895475"/>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30" name="Object 18">
              <a:extLst>
                <a:ext uri="{FF2B5EF4-FFF2-40B4-BE49-F238E27FC236}">
                  <a16:creationId xmlns:a16="http://schemas.microsoft.com/office/drawing/2014/main" id="{6F9A9A3D-7CCD-4812-8271-30D9A31A956E}"/>
                </a:ext>
              </a:extLst>
            </p:cNvPr>
            <p:cNvGraphicFramePr>
              <a:graphicFrameLocks noChangeAspect="1"/>
            </p:cNvGraphicFramePr>
            <p:nvPr/>
          </p:nvGraphicFramePr>
          <p:xfrm>
            <a:off x="6616700" y="4413250"/>
            <a:ext cx="285750" cy="285750"/>
          </p:xfrm>
          <a:graphic>
            <a:graphicData uri="http://schemas.openxmlformats.org/presentationml/2006/ole">
              <mc:AlternateContent xmlns:mc="http://schemas.openxmlformats.org/markup-compatibility/2006">
                <mc:Choice xmlns:v="urn:schemas-microsoft-com:vml" Requires="v">
                  <p:oleObj name="Equation" r:id="rId48" imgW="164901" imgH="164901" progId="Equation.3">
                    <p:embed/>
                  </p:oleObj>
                </mc:Choice>
                <mc:Fallback>
                  <p:oleObj name="Equation" r:id="rId48" imgW="164901" imgH="164901" progId="Equation.3">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16700" y="441325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31" name="Object 19">
              <a:extLst>
                <a:ext uri="{FF2B5EF4-FFF2-40B4-BE49-F238E27FC236}">
                  <a16:creationId xmlns:a16="http://schemas.microsoft.com/office/drawing/2014/main" id="{820DB34A-2EF0-4003-8DB0-8AA2CD278409}"/>
                </a:ext>
              </a:extLst>
            </p:cNvPr>
            <p:cNvGraphicFramePr>
              <a:graphicFrameLocks noChangeAspect="1"/>
            </p:cNvGraphicFramePr>
            <p:nvPr/>
          </p:nvGraphicFramePr>
          <p:xfrm>
            <a:off x="6527800" y="1131888"/>
            <a:ext cx="285750" cy="307975"/>
          </p:xfrm>
          <a:graphic>
            <a:graphicData uri="http://schemas.openxmlformats.org/presentationml/2006/ole">
              <mc:AlternateContent xmlns:mc="http://schemas.openxmlformats.org/markup-compatibility/2006">
                <mc:Choice xmlns:v="urn:schemas-microsoft-com:vml" Requires="v">
                  <p:oleObj name="Equation" r:id="rId49" imgW="164603" imgH="177815" progId="Equation.3">
                    <p:embed/>
                  </p:oleObj>
                </mc:Choice>
                <mc:Fallback>
                  <p:oleObj name="Equation" r:id="rId49" imgW="164603" imgH="177815"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27800" y="11318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32" name="Object 20">
              <a:extLst>
                <a:ext uri="{FF2B5EF4-FFF2-40B4-BE49-F238E27FC236}">
                  <a16:creationId xmlns:a16="http://schemas.microsoft.com/office/drawing/2014/main" id="{4B257243-6A3F-4D14-9F85-B22CAD4FCD18}"/>
                </a:ext>
              </a:extLst>
            </p:cNvPr>
            <p:cNvGraphicFramePr>
              <a:graphicFrameLocks noChangeAspect="1"/>
            </p:cNvGraphicFramePr>
            <p:nvPr/>
          </p:nvGraphicFramePr>
          <p:xfrm>
            <a:off x="4810125" y="1031875"/>
            <a:ext cx="306388" cy="285750"/>
          </p:xfrm>
          <a:graphic>
            <a:graphicData uri="http://schemas.openxmlformats.org/presentationml/2006/ole">
              <mc:AlternateContent xmlns:mc="http://schemas.openxmlformats.org/markup-compatibility/2006">
                <mc:Choice xmlns:v="urn:schemas-microsoft-com:vml" Requires="v">
                  <p:oleObj name="Equation" r:id="rId50" imgW="177815" imgH="164603" progId="Equation.3">
                    <p:embed/>
                  </p:oleObj>
                </mc:Choice>
                <mc:Fallback>
                  <p:oleObj name="Equation" r:id="rId50" imgW="177815" imgH="164603" progId="Equation.3">
                    <p:embed/>
                    <p:pic>
                      <p:nvPicPr>
                        <p:cNvPr id="0"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10125" y="1031875"/>
                          <a:ext cx="3063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733" name="Rectangle 85">
              <a:extLst>
                <a:ext uri="{FF2B5EF4-FFF2-40B4-BE49-F238E27FC236}">
                  <a16:creationId xmlns:a16="http://schemas.microsoft.com/office/drawing/2014/main" id="{879E727A-6F19-426D-99CD-4FC7A13F28BB}"/>
                </a:ext>
              </a:extLst>
            </p:cNvPr>
            <p:cNvSpPr>
              <a:spLocks noChangeArrowheads="1"/>
            </p:cNvSpPr>
            <p:nvPr/>
          </p:nvSpPr>
          <p:spPr bwMode="auto">
            <a:xfrm>
              <a:off x="5114026" y="3304545"/>
              <a:ext cx="914400" cy="394751"/>
            </a:xfrm>
            <a:prstGeom prst="rect">
              <a:avLst/>
            </a:prstGeom>
            <a:solidFill>
              <a:schemeClr val="bg1">
                <a:alpha val="41176"/>
              </a:schemeClr>
            </a:solidFill>
            <a:ln>
              <a:noFill/>
            </a:ln>
            <a:extLst>
              <a:ext uri="{91240B29-F687-4F45-9708-019B960494DF}">
                <a14:hiddenLine xmlns:a14="http://schemas.microsoft.com/office/drawing/2010/main" w="9525">
                  <a:solidFill>
                    <a:srgbClr val="000000"/>
                  </a:solidFill>
                  <a:round/>
                  <a:headEnd type="triangle" w="lg" len="lg"/>
                  <a:tailEnd type="triangle" w="lg" len="lg"/>
                </a14:hiddenLine>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graphicFrame>
          <p:nvGraphicFramePr>
            <p:cNvPr id="25734" name="Object 24">
              <a:extLst>
                <a:ext uri="{FF2B5EF4-FFF2-40B4-BE49-F238E27FC236}">
                  <a16:creationId xmlns:a16="http://schemas.microsoft.com/office/drawing/2014/main" id="{3F1D18DD-9670-4CAD-AB40-F997F5D8CED6}"/>
                </a:ext>
              </a:extLst>
            </p:cNvPr>
            <p:cNvGraphicFramePr>
              <a:graphicFrameLocks noChangeAspect="1"/>
            </p:cNvGraphicFramePr>
            <p:nvPr/>
          </p:nvGraphicFramePr>
          <p:xfrm>
            <a:off x="5105400" y="3352800"/>
            <a:ext cx="747712" cy="352425"/>
          </p:xfrm>
          <a:graphic>
            <a:graphicData uri="http://schemas.openxmlformats.org/presentationml/2006/ole">
              <mc:AlternateContent xmlns:mc="http://schemas.openxmlformats.org/markup-compatibility/2006">
                <mc:Choice xmlns:v="urn:schemas-microsoft-com:vml" Requires="v">
                  <p:oleObj name="Equation" r:id="rId51" imgW="431310" imgH="203261" progId="Equation.3">
                    <p:embed/>
                  </p:oleObj>
                </mc:Choice>
                <mc:Fallback>
                  <p:oleObj name="Equation" r:id="rId51" imgW="431310" imgH="203261" progId="Equation.3">
                    <p:embed/>
                    <p:pic>
                      <p:nvPicPr>
                        <p:cNvPr id="0" name="Object 24"/>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105400" y="3352800"/>
                          <a:ext cx="74771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88" name="Group 87">
            <a:extLst>
              <a:ext uri="{FF2B5EF4-FFF2-40B4-BE49-F238E27FC236}">
                <a16:creationId xmlns:a16="http://schemas.microsoft.com/office/drawing/2014/main" id="{3DBFB637-BC14-4571-9830-0801B79D21D6}"/>
              </a:ext>
            </a:extLst>
          </p:cNvPr>
          <p:cNvGrpSpPr>
            <a:grpSpLocks/>
          </p:cNvGrpSpPr>
          <p:nvPr/>
        </p:nvGrpSpPr>
        <p:grpSpPr bwMode="auto">
          <a:xfrm>
            <a:off x="3378200" y="1031875"/>
            <a:ext cx="5126038" cy="5295900"/>
            <a:chOff x="1854200" y="1031875"/>
            <a:chExt cx="5126739" cy="5295900"/>
          </a:xfrm>
        </p:grpSpPr>
        <p:pic>
          <p:nvPicPr>
            <p:cNvPr id="25679" name="Picture 88">
              <a:extLst>
                <a:ext uri="{FF2B5EF4-FFF2-40B4-BE49-F238E27FC236}">
                  <a16:creationId xmlns:a16="http://schemas.microsoft.com/office/drawing/2014/main" id="{2DD705A9-B7C0-4EBF-9797-C090E6374B29}"/>
                </a:ext>
              </a:extLst>
            </p:cNvPr>
            <p:cNvPicPr>
              <a:picLocks noChangeAspect="1"/>
            </p:cNvPicPr>
            <p:nvPr/>
          </p:nvPicPr>
          <p:blipFill>
            <a:blip r:embed="rId53">
              <a:extLst>
                <a:ext uri="{28A0092B-C50C-407E-A947-70E740481C1C}">
                  <a14:useLocalDpi xmlns:a14="http://schemas.microsoft.com/office/drawing/2010/main" val="0"/>
                </a:ext>
              </a:extLst>
            </a:blip>
            <a:srcRect/>
            <a:stretch>
              <a:fillRect/>
            </a:stretch>
          </p:blipFill>
          <p:spPr bwMode="auto">
            <a:xfrm>
              <a:off x="1988664" y="1222852"/>
              <a:ext cx="4992275" cy="503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80" name="Oval 89">
              <a:extLst>
                <a:ext uri="{FF2B5EF4-FFF2-40B4-BE49-F238E27FC236}">
                  <a16:creationId xmlns:a16="http://schemas.microsoft.com/office/drawing/2014/main" id="{F24603EC-63F8-4E7D-B0D9-50D0FAE056F0}"/>
                </a:ext>
              </a:extLst>
            </p:cNvPr>
            <p:cNvSpPr>
              <a:spLocks noChangeArrowheads="1"/>
            </p:cNvSpPr>
            <p:nvPr/>
          </p:nvSpPr>
          <p:spPr bwMode="auto">
            <a:xfrm>
              <a:off x="2092325" y="5118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81" name="Oval 90">
              <a:extLst>
                <a:ext uri="{FF2B5EF4-FFF2-40B4-BE49-F238E27FC236}">
                  <a16:creationId xmlns:a16="http://schemas.microsoft.com/office/drawing/2014/main" id="{72237ECD-5E9A-4CAC-8DBE-7841096CA2F5}"/>
                </a:ext>
              </a:extLst>
            </p:cNvPr>
            <p:cNvSpPr>
              <a:spLocks noChangeArrowheads="1"/>
            </p:cNvSpPr>
            <p:nvPr/>
          </p:nvSpPr>
          <p:spPr bwMode="auto">
            <a:xfrm>
              <a:off x="4587875" y="60896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82" name="Oval 91">
              <a:extLst>
                <a:ext uri="{FF2B5EF4-FFF2-40B4-BE49-F238E27FC236}">
                  <a16:creationId xmlns:a16="http://schemas.microsoft.com/office/drawing/2014/main" id="{B07EDAF9-0783-4389-8BE5-FA4F131D9D5B}"/>
                </a:ext>
              </a:extLst>
            </p:cNvPr>
            <p:cNvSpPr>
              <a:spLocks noChangeArrowheads="1"/>
            </p:cNvSpPr>
            <p:nvPr/>
          </p:nvSpPr>
          <p:spPr bwMode="auto">
            <a:xfrm>
              <a:off x="6597650" y="4483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83" name="Oval 92">
              <a:extLst>
                <a:ext uri="{FF2B5EF4-FFF2-40B4-BE49-F238E27FC236}">
                  <a16:creationId xmlns:a16="http://schemas.microsoft.com/office/drawing/2014/main" id="{552E9A26-21EF-41C3-B2A8-F1EE41916254}"/>
                </a:ext>
              </a:extLst>
            </p:cNvPr>
            <p:cNvSpPr>
              <a:spLocks noChangeArrowheads="1"/>
            </p:cNvSpPr>
            <p:nvPr/>
          </p:nvSpPr>
          <p:spPr bwMode="auto">
            <a:xfrm>
              <a:off x="4089400" y="2197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84" name="Oval 93">
              <a:extLst>
                <a:ext uri="{FF2B5EF4-FFF2-40B4-BE49-F238E27FC236}">
                  <a16:creationId xmlns:a16="http://schemas.microsoft.com/office/drawing/2014/main" id="{14150EC9-A67A-4787-9B57-ADD36ABC521B}"/>
                </a:ext>
              </a:extLst>
            </p:cNvPr>
            <p:cNvSpPr>
              <a:spLocks noChangeArrowheads="1"/>
            </p:cNvSpPr>
            <p:nvPr/>
          </p:nvSpPr>
          <p:spPr bwMode="auto">
            <a:xfrm>
              <a:off x="4994496" y="3626376"/>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85" name="Oval 94">
              <a:extLst>
                <a:ext uri="{FF2B5EF4-FFF2-40B4-BE49-F238E27FC236}">
                  <a16:creationId xmlns:a16="http://schemas.microsoft.com/office/drawing/2014/main" id="{A11A0483-CBDC-4933-BC6B-30C410ADA8E4}"/>
                </a:ext>
              </a:extLst>
            </p:cNvPr>
            <p:cNvSpPr>
              <a:spLocks noChangeArrowheads="1"/>
            </p:cNvSpPr>
            <p:nvPr/>
          </p:nvSpPr>
          <p:spPr bwMode="auto">
            <a:xfrm>
              <a:off x="3575081" y="4459053"/>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86" name="Oval 95">
              <a:extLst>
                <a:ext uri="{FF2B5EF4-FFF2-40B4-BE49-F238E27FC236}">
                  <a16:creationId xmlns:a16="http://schemas.microsoft.com/office/drawing/2014/main" id="{24728D15-A54D-46C3-9F08-038BE099426F}"/>
                </a:ext>
              </a:extLst>
            </p:cNvPr>
            <p:cNvSpPr>
              <a:spLocks noChangeArrowheads="1"/>
            </p:cNvSpPr>
            <p:nvPr/>
          </p:nvSpPr>
          <p:spPr bwMode="auto">
            <a:xfrm>
              <a:off x="5063370" y="168346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87" name="Oval 96">
              <a:extLst>
                <a:ext uri="{FF2B5EF4-FFF2-40B4-BE49-F238E27FC236}">
                  <a16:creationId xmlns:a16="http://schemas.microsoft.com/office/drawing/2014/main" id="{DD09CFF9-EA65-4FDC-8E43-A87D8A5484EE}"/>
                </a:ext>
              </a:extLst>
            </p:cNvPr>
            <p:cNvSpPr>
              <a:spLocks noChangeArrowheads="1"/>
            </p:cNvSpPr>
            <p:nvPr/>
          </p:nvSpPr>
          <p:spPr bwMode="auto">
            <a:xfrm>
              <a:off x="6144882" y="2863133"/>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88" name="Oval 97">
              <a:extLst>
                <a:ext uri="{FF2B5EF4-FFF2-40B4-BE49-F238E27FC236}">
                  <a16:creationId xmlns:a16="http://schemas.microsoft.com/office/drawing/2014/main" id="{64062A77-5E9C-4565-9CF7-E42981FE1D6E}"/>
                </a:ext>
              </a:extLst>
            </p:cNvPr>
            <p:cNvSpPr>
              <a:spLocks noChangeArrowheads="1"/>
            </p:cNvSpPr>
            <p:nvPr/>
          </p:nvSpPr>
          <p:spPr bwMode="auto">
            <a:xfrm>
              <a:off x="6045902" y="1421541"/>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89" name="Oval 98">
              <a:extLst>
                <a:ext uri="{FF2B5EF4-FFF2-40B4-BE49-F238E27FC236}">
                  <a16:creationId xmlns:a16="http://schemas.microsoft.com/office/drawing/2014/main" id="{767BDF0C-3184-4E1F-BE2F-F03698566BCB}"/>
                </a:ext>
              </a:extLst>
            </p:cNvPr>
            <p:cNvSpPr>
              <a:spLocks noChangeArrowheads="1"/>
            </p:cNvSpPr>
            <p:nvPr/>
          </p:nvSpPr>
          <p:spPr bwMode="auto">
            <a:xfrm>
              <a:off x="5835188" y="4109501"/>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90" name="Oval 99">
              <a:extLst>
                <a:ext uri="{FF2B5EF4-FFF2-40B4-BE49-F238E27FC236}">
                  <a16:creationId xmlns:a16="http://schemas.microsoft.com/office/drawing/2014/main" id="{1AA1534B-B5E0-4CD7-949E-17AF9C009BFB}"/>
                </a:ext>
              </a:extLst>
            </p:cNvPr>
            <p:cNvSpPr>
              <a:spLocks noChangeArrowheads="1"/>
            </p:cNvSpPr>
            <p:nvPr/>
          </p:nvSpPr>
          <p:spPr bwMode="auto">
            <a:xfrm>
              <a:off x="4918830" y="48768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91" name="Oval 100">
              <a:extLst>
                <a:ext uri="{FF2B5EF4-FFF2-40B4-BE49-F238E27FC236}">
                  <a16:creationId xmlns:a16="http://schemas.microsoft.com/office/drawing/2014/main" id="{73152369-3F82-4368-9926-26A72074A245}"/>
                </a:ext>
              </a:extLst>
            </p:cNvPr>
            <p:cNvSpPr>
              <a:spLocks noChangeArrowheads="1"/>
            </p:cNvSpPr>
            <p:nvPr/>
          </p:nvSpPr>
          <p:spPr bwMode="auto">
            <a:xfrm>
              <a:off x="4007100" y="5891983"/>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92" name="Oval 101">
              <a:extLst>
                <a:ext uri="{FF2B5EF4-FFF2-40B4-BE49-F238E27FC236}">
                  <a16:creationId xmlns:a16="http://schemas.microsoft.com/office/drawing/2014/main" id="{8ED66809-40B4-49D1-80EC-A3B00C5EF375}"/>
                </a:ext>
              </a:extLst>
            </p:cNvPr>
            <p:cNvSpPr>
              <a:spLocks noChangeArrowheads="1"/>
            </p:cNvSpPr>
            <p:nvPr/>
          </p:nvSpPr>
          <p:spPr bwMode="auto">
            <a:xfrm>
              <a:off x="3502412" y="2030887"/>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93" name="Rectangle 102">
              <a:extLst>
                <a:ext uri="{FF2B5EF4-FFF2-40B4-BE49-F238E27FC236}">
                  <a16:creationId xmlns:a16="http://schemas.microsoft.com/office/drawing/2014/main" id="{A255A6D4-D05C-464D-949F-243C05D279B0}"/>
                </a:ext>
              </a:extLst>
            </p:cNvPr>
            <p:cNvSpPr>
              <a:spLocks noChangeArrowheads="1"/>
            </p:cNvSpPr>
            <p:nvPr/>
          </p:nvSpPr>
          <p:spPr bwMode="auto">
            <a:xfrm>
              <a:off x="5070696" y="3310474"/>
              <a:ext cx="840692" cy="394751"/>
            </a:xfrm>
            <a:prstGeom prst="rect">
              <a:avLst/>
            </a:prstGeom>
            <a:solidFill>
              <a:schemeClr val="bg1">
                <a:alpha val="41176"/>
              </a:schemeClr>
            </a:solidFill>
            <a:ln>
              <a:noFill/>
            </a:ln>
            <a:extLst>
              <a:ext uri="{91240B29-F687-4F45-9708-019B960494DF}">
                <a14:hiddenLine xmlns:a14="http://schemas.microsoft.com/office/drawing/2010/main" w="9525">
                  <a:solidFill>
                    <a:srgbClr val="000000"/>
                  </a:solidFill>
                  <a:round/>
                  <a:headEnd type="triangle" w="lg" len="lg"/>
                  <a:tailEnd type="triangle" w="lg" len="lg"/>
                </a14:hiddenLine>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94" name="Oval 103">
              <a:extLst>
                <a:ext uri="{FF2B5EF4-FFF2-40B4-BE49-F238E27FC236}">
                  <a16:creationId xmlns:a16="http://schemas.microsoft.com/office/drawing/2014/main" id="{D4A80C63-D1DA-4ABA-858B-A4F303970928}"/>
                </a:ext>
              </a:extLst>
            </p:cNvPr>
            <p:cNvSpPr>
              <a:spLocks noChangeArrowheads="1"/>
            </p:cNvSpPr>
            <p:nvPr/>
          </p:nvSpPr>
          <p:spPr bwMode="auto">
            <a:xfrm>
              <a:off x="2092325" y="5118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95" name="Oval 104">
              <a:extLst>
                <a:ext uri="{FF2B5EF4-FFF2-40B4-BE49-F238E27FC236}">
                  <a16:creationId xmlns:a16="http://schemas.microsoft.com/office/drawing/2014/main" id="{0F58C2F5-9FED-412F-ACBB-E904140B22A8}"/>
                </a:ext>
              </a:extLst>
            </p:cNvPr>
            <p:cNvSpPr>
              <a:spLocks noChangeArrowheads="1"/>
            </p:cNvSpPr>
            <p:nvPr/>
          </p:nvSpPr>
          <p:spPr bwMode="auto">
            <a:xfrm>
              <a:off x="4587875" y="60896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96" name="Oval 105">
              <a:extLst>
                <a:ext uri="{FF2B5EF4-FFF2-40B4-BE49-F238E27FC236}">
                  <a16:creationId xmlns:a16="http://schemas.microsoft.com/office/drawing/2014/main" id="{CBFFD746-3AC3-4563-AD57-3A3B14708679}"/>
                </a:ext>
              </a:extLst>
            </p:cNvPr>
            <p:cNvSpPr>
              <a:spLocks noChangeArrowheads="1"/>
            </p:cNvSpPr>
            <p:nvPr/>
          </p:nvSpPr>
          <p:spPr bwMode="auto">
            <a:xfrm>
              <a:off x="6597650" y="4483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97" name="Oval 106">
              <a:extLst>
                <a:ext uri="{FF2B5EF4-FFF2-40B4-BE49-F238E27FC236}">
                  <a16:creationId xmlns:a16="http://schemas.microsoft.com/office/drawing/2014/main" id="{F53BA12A-5330-4FE8-8050-D667CDDB4546}"/>
                </a:ext>
              </a:extLst>
            </p:cNvPr>
            <p:cNvSpPr>
              <a:spLocks noChangeArrowheads="1"/>
            </p:cNvSpPr>
            <p:nvPr/>
          </p:nvSpPr>
          <p:spPr bwMode="auto">
            <a:xfrm>
              <a:off x="4089400" y="2197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98" name="Oval 107">
              <a:extLst>
                <a:ext uri="{FF2B5EF4-FFF2-40B4-BE49-F238E27FC236}">
                  <a16:creationId xmlns:a16="http://schemas.microsoft.com/office/drawing/2014/main" id="{C631B9AC-80EF-4F44-854F-C6737B5AE6C8}"/>
                </a:ext>
              </a:extLst>
            </p:cNvPr>
            <p:cNvSpPr>
              <a:spLocks noChangeArrowheads="1"/>
            </p:cNvSpPr>
            <p:nvPr/>
          </p:nvSpPr>
          <p:spPr bwMode="auto">
            <a:xfrm>
              <a:off x="2584450" y="20383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99" name="Oval 108">
              <a:extLst>
                <a:ext uri="{FF2B5EF4-FFF2-40B4-BE49-F238E27FC236}">
                  <a16:creationId xmlns:a16="http://schemas.microsoft.com/office/drawing/2014/main" id="{8B907559-D06E-4BED-AF9D-1208F296E3A3}"/>
                </a:ext>
              </a:extLst>
            </p:cNvPr>
            <p:cNvSpPr>
              <a:spLocks noChangeArrowheads="1"/>
            </p:cNvSpPr>
            <p:nvPr/>
          </p:nvSpPr>
          <p:spPr bwMode="auto">
            <a:xfrm>
              <a:off x="5051425" y="1254125"/>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700" name="Oval 109">
              <a:extLst>
                <a:ext uri="{FF2B5EF4-FFF2-40B4-BE49-F238E27FC236}">
                  <a16:creationId xmlns:a16="http://schemas.microsoft.com/office/drawing/2014/main" id="{CBD2EFBB-CB6E-45C6-8595-DC3D835B3497}"/>
                </a:ext>
              </a:extLst>
            </p:cNvPr>
            <p:cNvSpPr>
              <a:spLocks noChangeArrowheads="1"/>
            </p:cNvSpPr>
            <p:nvPr/>
          </p:nvSpPr>
          <p:spPr bwMode="auto">
            <a:xfrm>
              <a:off x="6464300" y="12890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graphicFrame>
          <p:nvGraphicFramePr>
            <p:cNvPr id="25701" name="Object 14">
              <a:extLst>
                <a:ext uri="{FF2B5EF4-FFF2-40B4-BE49-F238E27FC236}">
                  <a16:creationId xmlns:a16="http://schemas.microsoft.com/office/drawing/2014/main" id="{50AE9F8E-833F-41C2-96C7-C95D994B15FC}"/>
                </a:ext>
              </a:extLst>
            </p:cNvPr>
            <p:cNvGraphicFramePr>
              <a:graphicFrameLocks noChangeAspect="1"/>
            </p:cNvGraphicFramePr>
            <p:nvPr/>
          </p:nvGraphicFramePr>
          <p:xfrm>
            <a:off x="1854200" y="5008563"/>
            <a:ext cx="263525" cy="285750"/>
          </p:xfrm>
          <a:graphic>
            <a:graphicData uri="http://schemas.openxmlformats.org/presentationml/2006/ole">
              <mc:AlternateContent xmlns:mc="http://schemas.openxmlformats.org/markup-compatibility/2006">
                <mc:Choice xmlns:v="urn:schemas-microsoft-com:vml" Requires="v">
                  <p:oleObj name="Equation" r:id="rId54" imgW="152216" imgH="164901" progId="Equation.3">
                    <p:embed/>
                  </p:oleObj>
                </mc:Choice>
                <mc:Fallback>
                  <p:oleObj name="Equation" r:id="rId54" imgW="152216" imgH="164901"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00" y="5008563"/>
                          <a:ext cx="263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02" name="Object 15">
              <a:extLst>
                <a:ext uri="{FF2B5EF4-FFF2-40B4-BE49-F238E27FC236}">
                  <a16:creationId xmlns:a16="http://schemas.microsoft.com/office/drawing/2014/main" id="{F0AE6513-C9DA-4234-9401-87D0D85481C4}"/>
                </a:ext>
              </a:extLst>
            </p:cNvPr>
            <p:cNvGraphicFramePr>
              <a:graphicFrameLocks noChangeAspect="1"/>
            </p:cNvGraphicFramePr>
            <p:nvPr/>
          </p:nvGraphicFramePr>
          <p:xfrm>
            <a:off x="4614863" y="6042025"/>
            <a:ext cx="263525" cy="285750"/>
          </p:xfrm>
          <a:graphic>
            <a:graphicData uri="http://schemas.openxmlformats.org/presentationml/2006/ole">
              <mc:AlternateContent xmlns:mc="http://schemas.openxmlformats.org/markup-compatibility/2006">
                <mc:Choice xmlns:v="urn:schemas-microsoft-com:vml" Requires="v">
                  <p:oleObj name="Equation" r:id="rId55" imgW="152216" imgH="164901" progId="Equation.3">
                    <p:embed/>
                  </p:oleObj>
                </mc:Choice>
                <mc:Fallback>
                  <p:oleObj name="Equation" r:id="rId55" imgW="152216" imgH="164901"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4863" y="6042025"/>
                          <a:ext cx="263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03" name="Object 16">
              <a:extLst>
                <a:ext uri="{FF2B5EF4-FFF2-40B4-BE49-F238E27FC236}">
                  <a16:creationId xmlns:a16="http://schemas.microsoft.com/office/drawing/2014/main" id="{DECCCA07-5E69-4559-A604-87E22CAB1064}"/>
                </a:ext>
              </a:extLst>
            </p:cNvPr>
            <p:cNvGraphicFramePr>
              <a:graphicFrameLocks noChangeAspect="1"/>
            </p:cNvGraphicFramePr>
            <p:nvPr/>
          </p:nvGraphicFramePr>
          <p:xfrm>
            <a:off x="4170363" y="2197100"/>
            <a:ext cx="263525" cy="307975"/>
          </p:xfrm>
          <a:graphic>
            <a:graphicData uri="http://schemas.openxmlformats.org/presentationml/2006/ole">
              <mc:AlternateContent xmlns:mc="http://schemas.openxmlformats.org/markup-compatibility/2006">
                <mc:Choice xmlns:v="urn:schemas-microsoft-com:vml" Requires="v">
                  <p:oleObj name="Equation" r:id="rId56" imgW="151941" imgH="177815" progId="Equation.3">
                    <p:embed/>
                  </p:oleObj>
                </mc:Choice>
                <mc:Fallback>
                  <p:oleObj name="Equation" r:id="rId56" imgW="151941" imgH="177815" progId="Equation.3">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2197100"/>
                          <a:ext cx="263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04" name="Object 17">
              <a:extLst>
                <a:ext uri="{FF2B5EF4-FFF2-40B4-BE49-F238E27FC236}">
                  <a16:creationId xmlns:a16="http://schemas.microsoft.com/office/drawing/2014/main" id="{E971C7A4-19BC-4156-8965-1A7D1985B7E8}"/>
                </a:ext>
              </a:extLst>
            </p:cNvPr>
            <p:cNvGraphicFramePr>
              <a:graphicFrameLocks noChangeAspect="1"/>
            </p:cNvGraphicFramePr>
            <p:nvPr/>
          </p:nvGraphicFramePr>
          <p:xfrm>
            <a:off x="2298700" y="1895475"/>
            <a:ext cx="285750" cy="285750"/>
          </p:xfrm>
          <a:graphic>
            <a:graphicData uri="http://schemas.openxmlformats.org/presentationml/2006/ole">
              <mc:AlternateContent xmlns:mc="http://schemas.openxmlformats.org/markup-compatibility/2006">
                <mc:Choice xmlns:v="urn:schemas-microsoft-com:vml" Requires="v">
                  <p:oleObj name="Equation" r:id="rId57" imgW="164901" imgH="164901" progId="Equation.3">
                    <p:embed/>
                  </p:oleObj>
                </mc:Choice>
                <mc:Fallback>
                  <p:oleObj name="Equation" r:id="rId57" imgW="164901" imgH="164901" progId="Equation.3">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8700" y="1895475"/>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05" name="Object 18">
              <a:extLst>
                <a:ext uri="{FF2B5EF4-FFF2-40B4-BE49-F238E27FC236}">
                  <a16:creationId xmlns:a16="http://schemas.microsoft.com/office/drawing/2014/main" id="{17151698-8C60-4906-B344-5983B56C5E30}"/>
                </a:ext>
              </a:extLst>
            </p:cNvPr>
            <p:cNvGraphicFramePr>
              <a:graphicFrameLocks noChangeAspect="1"/>
            </p:cNvGraphicFramePr>
            <p:nvPr/>
          </p:nvGraphicFramePr>
          <p:xfrm>
            <a:off x="6616700" y="4413250"/>
            <a:ext cx="285750" cy="285750"/>
          </p:xfrm>
          <a:graphic>
            <a:graphicData uri="http://schemas.openxmlformats.org/presentationml/2006/ole">
              <mc:AlternateContent xmlns:mc="http://schemas.openxmlformats.org/markup-compatibility/2006">
                <mc:Choice xmlns:v="urn:schemas-microsoft-com:vml" Requires="v">
                  <p:oleObj name="Equation" r:id="rId58" imgW="164901" imgH="164901" progId="Equation.3">
                    <p:embed/>
                  </p:oleObj>
                </mc:Choice>
                <mc:Fallback>
                  <p:oleObj name="Equation" r:id="rId58" imgW="164901" imgH="164901" progId="Equation.3">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16700" y="441325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06" name="Object 19">
              <a:extLst>
                <a:ext uri="{FF2B5EF4-FFF2-40B4-BE49-F238E27FC236}">
                  <a16:creationId xmlns:a16="http://schemas.microsoft.com/office/drawing/2014/main" id="{E7810D06-648E-4723-9410-309300728CEF}"/>
                </a:ext>
              </a:extLst>
            </p:cNvPr>
            <p:cNvGraphicFramePr>
              <a:graphicFrameLocks noChangeAspect="1"/>
            </p:cNvGraphicFramePr>
            <p:nvPr/>
          </p:nvGraphicFramePr>
          <p:xfrm>
            <a:off x="6527800" y="1131888"/>
            <a:ext cx="285750" cy="307975"/>
          </p:xfrm>
          <a:graphic>
            <a:graphicData uri="http://schemas.openxmlformats.org/presentationml/2006/ole">
              <mc:AlternateContent xmlns:mc="http://schemas.openxmlformats.org/markup-compatibility/2006">
                <mc:Choice xmlns:v="urn:schemas-microsoft-com:vml" Requires="v">
                  <p:oleObj name="Equation" r:id="rId59" imgW="164603" imgH="177815" progId="Equation.3">
                    <p:embed/>
                  </p:oleObj>
                </mc:Choice>
                <mc:Fallback>
                  <p:oleObj name="Equation" r:id="rId59" imgW="164603" imgH="177815"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27800" y="11318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07" name="Object 20">
              <a:extLst>
                <a:ext uri="{FF2B5EF4-FFF2-40B4-BE49-F238E27FC236}">
                  <a16:creationId xmlns:a16="http://schemas.microsoft.com/office/drawing/2014/main" id="{ABF679FC-2D89-4DAC-97C0-FA0DAFA01066}"/>
                </a:ext>
              </a:extLst>
            </p:cNvPr>
            <p:cNvGraphicFramePr>
              <a:graphicFrameLocks noChangeAspect="1"/>
            </p:cNvGraphicFramePr>
            <p:nvPr/>
          </p:nvGraphicFramePr>
          <p:xfrm>
            <a:off x="4810125" y="1031875"/>
            <a:ext cx="306388" cy="285750"/>
          </p:xfrm>
          <a:graphic>
            <a:graphicData uri="http://schemas.openxmlformats.org/presentationml/2006/ole">
              <mc:AlternateContent xmlns:mc="http://schemas.openxmlformats.org/markup-compatibility/2006">
                <mc:Choice xmlns:v="urn:schemas-microsoft-com:vml" Requires="v">
                  <p:oleObj name="Equation" r:id="rId60" imgW="177815" imgH="164603" progId="Equation.3">
                    <p:embed/>
                  </p:oleObj>
                </mc:Choice>
                <mc:Fallback>
                  <p:oleObj name="Equation" r:id="rId60" imgW="177815" imgH="164603" progId="Equation.3">
                    <p:embed/>
                    <p:pic>
                      <p:nvPicPr>
                        <p:cNvPr id="0"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10125" y="1031875"/>
                          <a:ext cx="3063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708" name="Object 24">
              <a:extLst>
                <a:ext uri="{FF2B5EF4-FFF2-40B4-BE49-F238E27FC236}">
                  <a16:creationId xmlns:a16="http://schemas.microsoft.com/office/drawing/2014/main" id="{E943442E-B0B1-45F5-B3C3-18D39B2809A6}"/>
                </a:ext>
              </a:extLst>
            </p:cNvPr>
            <p:cNvGraphicFramePr>
              <a:graphicFrameLocks noChangeAspect="1"/>
            </p:cNvGraphicFramePr>
            <p:nvPr/>
          </p:nvGraphicFramePr>
          <p:xfrm>
            <a:off x="5105400" y="3352800"/>
            <a:ext cx="747712" cy="352425"/>
          </p:xfrm>
          <a:graphic>
            <a:graphicData uri="http://schemas.openxmlformats.org/presentationml/2006/ole">
              <mc:AlternateContent xmlns:mc="http://schemas.openxmlformats.org/markup-compatibility/2006">
                <mc:Choice xmlns:v="urn:schemas-microsoft-com:vml" Requires="v">
                  <p:oleObj name="Equation" r:id="rId61" imgW="431310" imgH="203261" progId="Equation.3">
                    <p:embed/>
                  </p:oleObj>
                </mc:Choice>
                <mc:Fallback>
                  <p:oleObj name="Equation" r:id="rId61" imgW="431310" imgH="203261" progId="Equation.3">
                    <p:embed/>
                    <p:pic>
                      <p:nvPicPr>
                        <p:cNvPr id="0" name="Object 24"/>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5105400" y="3352800"/>
                          <a:ext cx="74771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19" name="Group 118">
            <a:extLst>
              <a:ext uri="{FF2B5EF4-FFF2-40B4-BE49-F238E27FC236}">
                <a16:creationId xmlns:a16="http://schemas.microsoft.com/office/drawing/2014/main" id="{68D87AE0-C9FA-4EB7-BD4D-AC1D81A3DD04}"/>
              </a:ext>
            </a:extLst>
          </p:cNvPr>
          <p:cNvGrpSpPr>
            <a:grpSpLocks/>
          </p:cNvGrpSpPr>
          <p:nvPr/>
        </p:nvGrpSpPr>
        <p:grpSpPr bwMode="auto">
          <a:xfrm>
            <a:off x="3378201" y="1031875"/>
            <a:ext cx="5127625" cy="5295900"/>
            <a:chOff x="1854200" y="1031875"/>
            <a:chExt cx="5127479" cy="5295900"/>
          </a:xfrm>
        </p:grpSpPr>
        <p:pic>
          <p:nvPicPr>
            <p:cNvPr id="25649" name="Picture 119">
              <a:extLst>
                <a:ext uri="{FF2B5EF4-FFF2-40B4-BE49-F238E27FC236}">
                  <a16:creationId xmlns:a16="http://schemas.microsoft.com/office/drawing/2014/main" id="{4263F3DC-2F07-44FD-9F48-C6F5832EFB75}"/>
                </a:ext>
              </a:extLst>
            </p:cNvPr>
            <p:cNvPicPr>
              <a:picLocks noChangeAspect="1"/>
            </p:cNvPicPr>
            <p:nvPr/>
          </p:nvPicPr>
          <p:blipFill>
            <a:blip r:embed="rId63">
              <a:extLst>
                <a:ext uri="{28A0092B-C50C-407E-A947-70E740481C1C}">
                  <a14:useLocalDpi xmlns:a14="http://schemas.microsoft.com/office/drawing/2010/main" val="0"/>
                </a:ext>
              </a:extLst>
            </a:blip>
            <a:srcRect/>
            <a:stretch>
              <a:fillRect/>
            </a:stretch>
          </p:blipFill>
          <p:spPr bwMode="auto">
            <a:xfrm>
              <a:off x="2041351" y="1204999"/>
              <a:ext cx="4940328" cy="500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50" name="Oval 120">
              <a:extLst>
                <a:ext uri="{FF2B5EF4-FFF2-40B4-BE49-F238E27FC236}">
                  <a16:creationId xmlns:a16="http://schemas.microsoft.com/office/drawing/2014/main" id="{27EEA22D-A656-48AB-8D9D-E253D92F236D}"/>
                </a:ext>
              </a:extLst>
            </p:cNvPr>
            <p:cNvSpPr>
              <a:spLocks noChangeArrowheads="1"/>
            </p:cNvSpPr>
            <p:nvPr/>
          </p:nvSpPr>
          <p:spPr bwMode="auto">
            <a:xfrm>
              <a:off x="4994496" y="3626376"/>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51" name="Oval 121">
              <a:extLst>
                <a:ext uri="{FF2B5EF4-FFF2-40B4-BE49-F238E27FC236}">
                  <a16:creationId xmlns:a16="http://schemas.microsoft.com/office/drawing/2014/main" id="{7370B30F-945B-496E-8E92-F374E91C0D99}"/>
                </a:ext>
              </a:extLst>
            </p:cNvPr>
            <p:cNvSpPr>
              <a:spLocks noChangeArrowheads="1"/>
            </p:cNvSpPr>
            <p:nvPr/>
          </p:nvSpPr>
          <p:spPr bwMode="auto">
            <a:xfrm>
              <a:off x="3566364" y="4440003"/>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52" name="Oval 122">
              <a:extLst>
                <a:ext uri="{FF2B5EF4-FFF2-40B4-BE49-F238E27FC236}">
                  <a16:creationId xmlns:a16="http://schemas.microsoft.com/office/drawing/2014/main" id="{9FB8DE60-44FF-4D2D-A318-B9ED1B97B12F}"/>
                </a:ext>
              </a:extLst>
            </p:cNvPr>
            <p:cNvSpPr>
              <a:spLocks noChangeArrowheads="1"/>
            </p:cNvSpPr>
            <p:nvPr/>
          </p:nvSpPr>
          <p:spPr bwMode="auto">
            <a:xfrm>
              <a:off x="4580770" y="2847627"/>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53" name="Oval 123">
              <a:extLst>
                <a:ext uri="{FF2B5EF4-FFF2-40B4-BE49-F238E27FC236}">
                  <a16:creationId xmlns:a16="http://schemas.microsoft.com/office/drawing/2014/main" id="{75CD0BF1-87C6-4C9C-8466-59C23D08A295}"/>
                </a:ext>
              </a:extLst>
            </p:cNvPr>
            <p:cNvSpPr>
              <a:spLocks noChangeArrowheads="1"/>
            </p:cNvSpPr>
            <p:nvPr/>
          </p:nvSpPr>
          <p:spPr bwMode="auto">
            <a:xfrm>
              <a:off x="6830682" y="3184866"/>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54" name="Oval 124">
              <a:extLst>
                <a:ext uri="{FF2B5EF4-FFF2-40B4-BE49-F238E27FC236}">
                  <a16:creationId xmlns:a16="http://schemas.microsoft.com/office/drawing/2014/main" id="{541C03F0-99D5-4D50-AFD5-5EEA7A56D10C}"/>
                </a:ext>
              </a:extLst>
            </p:cNvPr>
            <p:cNvSpPr>
              <a:spLocks noChangeArrowheads="1"/>
            </p:cNvSpPr>
            <p:nvPr/>
          </p:nvSpPr>
          <p:spPr bwMode="auto">
            <a:xfrm>
              <a:off x="6109402" y="3004808"/>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55" name="Oval 125">
              <a:extLst>
                <a:ext uri="{FF2B5EF4-FFF2-40B4-BE49-F238E27FC236}">
                  <a16:creationId xmlns:a16="http://schemas.microsoft.com/office/drawing/2014/main" id="{ACE12986-CF8C-4A4C-A7BA-CA5C396A5212}"/>
                </a:ext>
              </a:extLst>
            </p:cNvPr>
            <p:cNvSpPr>
              <a:spLocks noChangeArrowheads="1"/>
            </p:cNvSpPr>
            <p:nvPr/>
          </p:nvSpPr>
          <p:spPr bwMode="auto">
            <a:xfrm>
              <a:off x="5627754" y="3728501"/>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56" name="Oval 126">
              <a:extLst>
                <a:ext uri="{FF2B5EF4-FFF2-40B4-BE49-F238E27FC236}">
                  <a16:creationId xmlns:a16="http://schemas.microsoft.com/office/drawing/2014/main" id="{B25CEFDD-ECDE-4575-9827-2372FB343EBF}"/>
                </a:ext>
              </a:extLst>
            </p:cNvPr>
            <p:cNvSpPr>
              <a:spLocks noChangeArrowheads="1"/>
            </p:cNvSpPr>
            <p:nvPr/>
          </p:nvSpPr>
          <p:spPr bwMode="auto">
            <a:xfrm>
              <a:off x="3532967" y="3445116"/>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57" name="Oval 127">
              <a:extLst>
                <a:ext uri="{FF2B5EF4-FFF2-40B4-BE49-F238E27FC236}">
                  <a16:creationId xmlns:a16="http://schemas.microsoft.com/office/drawing/2014/main" id="{471EB4D6-A29D-45F2-917E-807AFA4E3049}"/>
                </a:ext>
              </a:extLst>
            </p:cNvPr>
            <p:cNvSpPr>
              <a:spLocks noChangeArrowheads="1"/>
            </p:cNvSpPr>
            <p:nvPr/>
          </p:nvSpPr>
          <p:spPr bwMode="auto">
            <a:xfrm>
              <a:off x="2192867" y="3815237"/>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58" name="Rectangle 128">
              <a:extLst>
                <a:ext uri="{FF2B5EF4-FFF2-40B4-BE49-F238E27FC236}">
                  <a16:creationId xmlns:a16="http://schemas.microsoft.com/office/drawing/2014/main" id="{C389FB6C-DC63-4005-9A5E-ABAFD23A1AD1}"/>
                </a:ext>
              </a:extLst>
            </p:cNvPr>
            <p:cNvSpPr>
              <a:spLocks noChangeArrowheads="1"/>
            </p:cNvSpPr>
            <p:nvPr/>
          </p:nvSpPr>
          <p:spPr bwMode="auto">
            <a:xfrm>
              <a:off x="5105400" y="3323940"/>
              <a:ext cx="747712" cy="394751"/>
            </a:xfrm>
            <a:prstGeom prst="rect">
              <a:avLst/>
            </a:prstGeom>
            <a:solidFill>
              <a:schemeClr val="bg1">
                <a:alpha val="41176"/>
              </a:schemeClr>
            </a:solidFill>
            <a:ln>
              <a:noFill/>
            </a:ln>
            <a:extLst>
              <a:ext uri="{91240B29-F687-4F45-9708-019B960494DF}">
                <a14:hiddenLine xmlns:a14="http://schemas.microsoft.com/office/drawing/2010/main" w="9525">
                  <a:solidFill>
                    <a:srgbClr val="000000"/>
                  </a:solidFill>
                  <a:round/>
                  <a:headEnd type="triangle" w="lg" len="lg"/>
                  <a:tailEnd type="triangle" w="lg" len="lg"/>
                </a14:hiddenLine>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59" name="Oval 129">
              <a:extLst>
                <a:ext uri="{FF2B5EF4-FFF2-40B4-BE49-F238E27FC236}">
                  <a16:creationId xmlns:a16="http://schemas.microsoft.com/office/drawing/2014/main" id="{EE7B0C8B-114E-42FB-8901-3B466164E9D2}"/>
                </a:ext>
              </a:extLst>
            </p:cNvPr>
            <p:cNvSpPr>
              <a:spLocks noChangeArrowheads="1"/>
            </p:cNvSpPr>
            <p:nvPr/>
          </p:nvSpPr>
          <p:spPr bwMode="auto">
            <a:xfrm>
              <a:off x="4116330" y="4666838"/>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60" name="Oval 130">
              <a:extLst>
                <a:ext uri="{FF2B5EF4-FFF2-40B4-BE49-F238E27FC236}">
                  <a16:creationId xmlns:a16="http://schemas.microsoft.com/office/drawing/2014/main" id="{8FCF9079-6EE7-41C1-AFAF-D6ACD56E6738}"/>
                </a:ext>
              </a:extLst>
            </p:cNvPr>
            <p:cNvSpPr>
              <a:spLocks noChangeArrowheads="1"/>
            </p:cNvSpPr>
            <p:nvPr/>
          </p:nvSpPr>
          <p:spPr bwMode="auto">
            <a:xfrm>
              <a:off x="2092325" y="5118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61" name="Oval 131">
              <a:extLst>
                <a:ext uri="{FF2B5EF4-FFF2-40B4-BE49-F238E27FC236}">
                  <a16:creationId xmlns:a16="http://schemas.microsoft.com/office/drawing/2014/main" id="{D2304419-8A79-4E23-868B-00C8374634DD}"/>
                </a:ext>
              </a:extLst>
            </p:cNvPr>
            <p:cNvSpPr>
              <a:spLocks noChangeArrowheads="1"/>
            </p:cNvSpPr>
            <p:nvPr/>
          </p:nvSpPr>
          <p:spPr bwMode="auto">
            <a:xfrm>
              <a:off x="4587875" y="60896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62" name="Oval 132">
              <a:extLst>
                <a:ext uri="{FF2B5EF4-FFF2-40B4-BE49-F238E27FC236}">
                  <a16:creationId xmlns:a16="http://schemas.microsoft.com/office/drawing/2014/main" id="{A4745EBF-776E-4A2B-BB2B-40B930559CD0}"/>
                </a:ext>
              </a:extLst>
            </p:cNvPr>
            <p:cNvSpPr>
              <a:spLocks noChangeArrowheads="1"/>
            </p:cNvSpPr>
            <p:nvPr/>
          </p:nvSpPr>
          <p:spPr bwMode="auto">
            <a:xfrm>
              <a:off x="6597650" y="4483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63" name="Oval 133">
              <a:extLst>
                <a:ext uri="{FF2B5EF4-FFF2-40B4-BE49-F238E27FC236}">
                  <a16:creationId xmlns:a16="http://schemas.microsoft.com/office/drawing/2014/main" id="{FF2D0347-3148-4D0D-8DE4-701C7D4B2E11}"/>
                </a:ext>
              </a:extLst>
            </p:cNvPr>
            <p:cNvSpPr>
              <a:spLocks noChangeArrowheads="1"/>
            </p:cNvSpPr>
            <p:nvPr/>
          </p:nvSpPr>
          <p:spPr bwMode="auto">
            <a:xfrm>
              <a:off x="4089400" y="2197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64" name="Oval 134">
              <a:extLst>
                <a:ext uri="{FF2B5EF4-FFF2-40B4-BE49-F238E27FC236}">
                  <a16:creationId xmlns:a16="http://schemas.microsoft.com/office/drawing/2014/main" id="{2877CDB4-9F02-4576-B76C-6683275A0761}"/>
                </a:ext>
              </a:extLst>
            </p:cNvPr>
            <p:cNvSpPr>
              <a:spLocks noChangeArrowheads="1"/>
            </p:cNvSpPr>
            <p:nvPr/>
          </p:nvSpPr>
          <p:spPr bwMode="auto">
            <a:xfrm>
              <a:off x="2092325" y="5118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65" name="Oval 135">
              <a:extLst>
                <a:ext uri="{FF2B5EF4-FFF2-40B4-BE49-F238E27FC236}">
                  <a16:creationId xmlns:a16="http://schemas.microsoft.com/office/drawing/2014/main" id="{FE5982E3-8A49-4CFD-9873-4068444EC3DB}"/>
                </a:ext>
              </a:extLst>
            </p:cNvPr>
            <p:cNvSpPr>
              <a:spLocks noChangeArrowheads="1"/>
            </p:cNvSpPr>
            <p:nvPr/>
          </p:nvSpPr>
          <p:spPr bwMode="auto">
            <a:xfrm>
              <a:off x="4587875" y="60896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66" name="Oval 136">
              <a:extLst>
                <a:ext uri="{FF2B5EF4-FFF2-40B4-BE49-F238E27FC236}">
                  <a16:creationId xmlns:a16="http://schemas.microsoft.com/office/drawing/2014/main" id="{4141CCF5-E9A4-4AE6-AEB9-63A22377AA6A}"/>
                </a:ext>
              </a:extLst>
            </p:cNvPr>
            <p:cNvSpPr>
              <a:spLocks noChangeArrowheads="1"/>
            </p:cNvSpPr>
            <p:nvPr/>
          </p:nvSpPr>
          <p:spPr bwMode="auto">
            <a:xfrm>
              <a:off x="6597650" y="4483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67" name="Oval 137">
              <a:extLst>
                <a:ext uri="{FF2B5EF4-FFF2-40B4-BE49-F238E27FC236}">
                  <a16:creationId xmlns:a16="http://schemas.microsoft.com/office/drawing/2014/main" id="{019CF61E-1E1C-4AAD-BE40-E918C02A2F0D}"/>
                </a:ext>
              </a:extLst>
            </p:cNvPr>
            <p:cNvSpPr>
              <a:spLocks noChangeArrowheads="1"/>
            </p:cNvSpPr>
            <p:nvPr/>
          </p:nvSpPr>
          <p:spPr bwMode="auto">
            <a:xfrm>
              <a:off x="4089400" y="2197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68" name="Oval 138">
              <a:extLst>
                <a:ext uri="{FF2B5EF4-FFF2-40B4-BE49-F238E27FC236}">
                  <a16:creationId xmlns:a16="http://schemas.microsoft.com/office/drawing/2014/main" id="{9A726C07-33F1-4F34-B1AB-574CCB3A961E}"/>
                </a:ext>
              </a:extLst>
            </p:cNvPr>
            <p:cNvSpPr>
              <a:spLocks noChangeArrowheads="1"/>
            </p:cNvSpPr>
            <p:nvPr/>
          </p:nvSpPr>
          <p:spPr bwMode="auto">
            <a:xfrm>
              <a:off x="2584450" y="20383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69" name="Oval 139">
              <a:extLst>
                <a:ext uri="{FF2B5EF4-FFF2-40B4-BE49-F238E27FC236}">
                  <a16:creationId xmlns:a16="http://schemas.microsoft.com/office/drawing/2014/main" id="{B56B81D3-AFFC-43BC-B6C1-10AA52459BB8}"/>
                </a:ext>
              </a:extLst>
            </p:cNvPr>
            <p:cNvSpPr>
              <a:spLocks noChangeArrowheads="1"/>
            </p:cNvSpPr>
            <p:nvPr/>
          </p:nvSpPr>
          <p:spPr bwMode="auto">
            <a:xfrm>
              <a:off x="5051425" y="1254125"/>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70" name="Oval 140">
              <a:extLst>
                <a:ext uri="{FF2B5EF4-FFF2-40B4-BE49-F238E27FC236}">
                  <a16:creationId xmlns:a16="http://schemas.microsoft.com/office/drawing/2014/main" id="{4D535C73-2266-416D-9D5A-A8931CEF992D}"/>
                </a:ext>
              </a:extLst>
            </p:cNvPr>
            <p:cNvSpPr>
              <a:spLocks noChangeArrowheads="1"/>
            </p:cNvSpPr>
            <p:nvPr/>
          </p:nvSpPr>
          <p:spPr bwMode="auto">
            <a:xfrm>
              <a:off x="6464300" y="12890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graphicFrame>
          <p:nvGraphicFramePr>
            <p:cNvPr id="25671" name="Object 14">
              <a:extLst>
                <a:ext uri="{FF2B5EF4-FFF2-40B4-BE49-F238E27FC236}">
                  <a16:creationId xmlns:a16="http://schemas.microsoft.com/office/drawing/2014/main" id="{7FAD1F7F-6BFE-4D54-855A-1828598E8F45}"/>
                </a:ext>
              </a:extLst>
            </p:cNvPr>
            <p:cNvGraphicFramePr>
              <a:graphicFrameLocks noChangeAspect="1"/>
            </p:cNvGraphicFramePr>
            <p:nvPr/>
          </p:nvGraphicFramePr>
          <p:xfrm>
            <a:off x="1854200" y="5008563"/>
            <a:ext cx="263525" cy="285750"/>
          </p:xfrm>
          <a:graphic>
            <a:graphicData uri="http://schemas.openxmlformats.org/presentationml/2006/ole">
              <mc:AlternateContent xmlns:mc="http://schemas.openxmlformats.org/markup-compatibility/2006">
                <mc:Choice xmlns:v="urn:schemas-microsoft-com:vml" Requires="v">
                  <p:oleObj name="Equation" r:id="rId64" imgW="152216" imgH="164901" progId="Equation.3">
                    <p:embed/>
                  </p:oleObj>
                </mc:Choice>
                <mc:Fallback>
                  <p:oleObj name="Equation" r:id="rId64" imgW="152216" imgH="164901"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00" y="5008563"/>
                          <a:ext cx="263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72" name="Object 15">
              <a:extLst>
                <a:ext uri="{FF2B5EF4-FFF2-40B4-BE49-F238E27FC236}">
                  <a16:creationId xmlns:a16="http://schemas.microsoft.com/office/drawing/2014/main" id="{AA631D99-ABEE-4568-9735-178CCDF5FDF5}"/>
                </a:ext>
              </a:extLst>
            </p:cNvPr>
            <p:cNvGraphicFramePr>
              <a:graphicFrameLocks noChangeAspect="1"/>
            </p:cNvGraphicFramePr>
            <p:nvPr/>
          </p:nvGraphicFramePr>
          <p:xfrm>
            <a:off x="4614863" y="6042025"/>
            <a:ext cx="263525" cy="285750"/>
          </p:xfrm>
          <a:graphic>
            <a:graphicData uri="http://schemas.openxmlformats.org/presentationml/2006/ole">
              <mc:AlternateContent xmlns:mc="http://schemas.openxmlformats.org/markup-compatibility/2006">
                <mc:Choice xmlns:v="urn:schemas-microsoft-com:vml" Requires="v">
                  <p:oleObj name="Equation" r:id="rId65" imgW="152216" imgH="164901" progId="Equation.3">
                    <p:embed/>
                  </p:oleObj>
                </mc:Choice>
                <mc:Fallback>
                  <p:oleObj name="Equation" r:id="rId65" imgW="152216" imgH="164901"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4863" y="6042025"/>
                          <a:ext cx="263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73" name="Object 16">
              <a:extLst>
                <a:ext uri="{FF2B5EF4-FFF2-40B4-BE49-F238E27FC236}">
                  <a16:creationId xmlns:a16="http://schemas.microsoft.com/office/drawing/2014/main" id="{A6DF12E2-F319-4A67-A6D7-CDCB0CAA4ED8}"/>
                </a:ext>
              </a:extLst>
            </p:cNvPr>
            <p:cNvGraphicFramePr>
              <a:graphicFrameLocks noChangeAspect="1"/>
            </p:cNvGraphicFramePr>
            <p:nvPr/>
          </p:nvGraphicFramePr>
          <p:xfrm>
            <a:off x="4170363" y="2197100"/>
            <a:ext cx="263525" cy="307975"/>
          </p:xfrm>
          <a:graphic>
            <a:graphicData uri="http://schemas.openxmlformats.org/presentationml/2006/ole">
              <mc:AlternateContent xmlns:mc="http://schemas.openxmlformats.org/markup-compatibility/2006">
                <mc:Choice xmlns:v="urn:schemas-microsoft-com:vml" Requires="v">
                  <p:oleObj name="Equation" r:id="rId66" imgW="151941" imgH="177815" progId="Equation.3">
                    <p:embed/>
                  </p:oleObj>
                </mc:Choice>
                <mc:Fallback>
                  <p:oleObj name="Equation" r:id="rId66" imgW="151941" imgH="177815" progId="Equation.3">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2197100"/>
                          <a:ext cx="263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74" name="Object 17">
              <a:extLst>
                <a:ext uri="{FF2B5EF4-FFF2-40B4-BE49-F238E27FC236}">
                  <a16:creationId xmlns:a16="http://schemas.microsoft.com/office/drawing/2014/main" id="{ECFE6DE5-6688-441F-A795-56313A37B162}"/>
                </a:ext>
              </a:extLst>
            </p:cNvPr>
            <p:cNvGraphicFramePr>
              <a:graphicFrameLocks noChangeAspect="1"/>
            </p:cNvGraphicFramePr>
            <p:nvPr/>
          </p:nvGraphicFramePr>
          <p:xfrm>
            <a:off x="2298700" y="1895475"/>
            <a:ext cx="285750" cy="285750"/>
          </p:xfrm>
          <a:graphic>
            <a:graphicData uri="http://schemas.openxmlformats.org/presentationml/2006/ole">
              <mc:AlternateContent xmlns:mc="http://schemas.openxmlformats.org/markup-compatibility/2006">
                <mc:Choice xmlns:v="urn:schemas-microsoft-com:vml" Requires="v">
                  <p:oleObj name="Equation" r:id="rId67" imgW="164901" imgH="164901" progId="Equation.3">
                    <p:embed/>
                  </p:oleObj>
                </mc:Choice>
                <mc:Fallback>
                  <p:oleObj name="Equation" r:id="rId67" imgW="164901" imgH="164901" progId="Equation.3">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8700" y="1895475"/>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75" name="Object 18">
              <a:extLst>
                <a:ext uri="{FF2B5EF4-FFF2-40B4-BE49-F238E27FC236}">
                  <a16:creationId xmlns:a16="http://schemas.microsoft.com/office/drawing/2014/main" id="{CEA6183E-DECB-4DB9-9F59-D50CEDBF5C02}"/>
                </a:ext>
              </a:extLst>
            </p:cNvPr>
            <p:cNvGraphicFramePr>
              <a:graphicFrameLocks noChangeAspect="1"/>
            </p:cNvGraphicFramePr>
            <p:nvPr/>
          </p:nvGraphicFramePr>
          <p:xfrm>
            <a:off x="6616700" y="4413250"/>
            <a:ext cx="285750" cy="285750"/>
          </p:xfrm>
          <a:graphic>
            <a:graphicData uri="http://schemas.openxmlformats.org/presentationml/2006/ole">
              <mc:AlternateContent xmlns:mc="http://schemas.openxmlformats.org/markup-compatibility/2006">
                <mc:Choice xmlns:v="urn:schemas-microsoft-com:vml" Requires="v">
                  <p:oleObj name="Equation" r:id="rId68" imgW="164901" imgH="164901" progId="Equation.3">
                    <p:embed/>
                  </p:oleObj>
                </mc:Choice>
                <mc:Fallback>
                  <p:oleObj name="Equation" r:id="rId68" imgW="164901" imgH="164901" progId="Equation.3">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16700" y="441325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76" name="Object 19">
              <a:extLst>
                <a:ext uri="{FF2B5EF4-FFF2-40B4-BE49-F238E27FC236}">
                  <a16:creationId xmlns:a16="http://schemas.microsoft.com/office/drawing/2014/main" id="{7375CA2A-078B-43BB-A8CA-7F914D5B4EC7}"/>
                </a:ext>
              </a:extLst>
            </p:cNvPr>
            <p:cNvGraphicFramePr>
              <a:graphicFrameLocks noChangeAspect="1"/>
            </p:cNvGraphicFramePr>
            <p:nvPr/>
          </p:nvGraphicFramePr>
          <p:xfrm>
            <a:off x="6527800" y="1131888"/>
            <a:ext cx="285750" cy="307975"/>
          </p:xfrm>
          <a:graphic>
            <a:graphicData uri="http://schemas.openxmlformats.org/presentationml/2006/ole">
              <mc:AlternateContent xmlns:mc="http://schemas.openxmlformats.org/markup-compatibility/2006">
                <mc:Choice xmlns:v="urn:schemas-microsoft-com:vml" Requires="v">
                  <p:oleObj name="Equation" r:id="rId69" imgW="164603" imgH="177815" progId="Equation.3">
                    <p:embed/>
                  </p:oleObj>
                </mc:Choice>
                <mc:Fallback>
                  <p:oleObj name="Equation" r:id="rId69" imgW="164603" imgH="177815"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27800" y="11318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77" name="Object 20">
              <a:extLst>
                <a:ext uri="{FF2B5EF4-FFF2-40B4-BE49-F238E27FC236}">
                  <a16:creationId xmlns:a16="http://schemas.microsoft.com/office/drawing/2014/main" id="{1B7810B1-A1D8-4EC3-BF4C-AA256C3BEC50}"/>
                </a:ext>
              </a:extLst>
            </p:cNvPr>
            <p:cNvGraphicFramePr>
              <a:graphicFrameLocks noChangeAspect="1"/>
            </p:cNvGraphicFramePr>
            <p:nvPr/>
          </p:nvGraphicFramePr>
          <p:xfrm>
            <a:off x="4810125" y="1031875"/>
            <a:ext cx="306388" cy="285750"/>
          </p:xfrm>
          <a:graphic>
            <a:graphicData uri="http://schemas.openxmlformats.org/presentationml/2006/ole">
              <mc:AlternateContent xmlns:mc="http://schemas.openxmlformats.org/markup-compatibility/2006">
                <mc:Choice xmlns:v="urn:schemas-microsoft-com:vml" Requires="v">
                  <p:oleObj name="Equation" r:id="rId70" imgW="177815" imgH="164603" progId="Equation.3">
                    <p:embed/>
                  </p:oleObj>
                </mc:Choice>
                <mc:Fallback>
                  <p:oleObj name="Equation" r:id="rId70" imgW="177815" imgH="164603" progId="Equation.3">
                    <p:embed/>
                    <p:pic>
                      <p:nvPicPr>
                        <p:cNvPr id="0"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10125" y="1031875"/>
                          <a:ext cx="3063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78" name="Object 24">
              <a:extLst>
                <a:ext uri="{FF2B5EF4-FFF2-40B4-BE49-F238E27FC236}">
                  <a16:creationId xmlns:a16="http://schemas.microsoft.com/office/drawing/2014/main" id="{D3439D4C-F4D0-46B8-AD2C-5DCDCF90D109}"/>
                </a:ext>
              </a:extLst>
            </p:cNvPr>
            <p:cNvGraphicFramePr>
              <a:graphicFrameLocks noChangeAspect="1"/>
            </p:cNvGraphicFramePr>
            <p:nvPr/>
          </p:nvGraphicFramePr>
          <p:xfrm>
            <a:off x="5083175" y="3352800"/>
            <a:ext cx="792163" cy="352425"/>
          </p:xfrm>
          <a:graphic>
            <a:graphicData uri="http://schemas.openxmlformats.org/presentationml/2006/ole">
              <mc:AlternateContent xmlns:mc="http://schemas.openxmlformats.org/markup-compatibility/2006">
                <mc:Choice xmlns:v="urn:schemas-microsoft-com:vml" Requires="v">
                  <p:oleObj name="Equation" r:id="rId71" imgW="456924" imgH="203384" progId="Equation.3">
                    <p:embed/>
                  </p:oleObj>
                </mc:Choice>
                <mc:Fallback>
                  <p:oleObj name="Equation" r:id="rId71" imgW="456924" imgH="203384" progId="Equation.3">
                    <p:embed/>
                    <p:pic>
                      <p:nvPicPr>
                        <p:cNvPr id="0" name="Object 24"/>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5083175" y="3352800"/>
                          <a:ext cx="7921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50" name="Group 149">
            <a:extLst>
              <a:ext uri="{FF2B5EF4-FFF2-40B4-BE49-F238E27FC236}">
                <a16:creationId xmlns:a16="http://schemas.microsoft.com/office/drawing/2014/main" id="{49C957CE-6ADF-4F7A-A510-9DB8B549615C}"/>
              </a:ext>
            </a:extLst>
          </p:cNvPr>
          <p:cNvGrpSpPr>
            <a:grpSpLocks/>
          </p:cNvGrpSpPr>
          <p:nvPr/>
        </p:nvGrpSpPr>
        <p:grpSpPr bwMode="auto">
          <a:xfrm>
            <a:off x="3378201" y="1031875"/>
            <a:ext cx="6403975" cy="5295900"/>
            <a:chOff x="1854200" y="1031875"/>
            <a:chExt cx="6403975" cy="5295900"/>
          </a:xfrm>
        </p:grpSpPr>
        <p:pic>
          <p:nvPicPr>
            <p:cNvPr id="25627" name="Picture 150">
              <a:extLst>
                <a:ext uri="{FF2B5EF4-FFF2-40B4-BE49-F238E27FC236}">
                  <a16:creationId xmlns:a16="http://schemas.microsoft.com/office/drawing/2014/main" id="{E0DCD559-60A4-42F7-994B-75FA86DDD504}"/>
                </a:ext>
              </a:extLst>
            </p:cNvPr>
            <p:cNvPicPr>
              <a:picLocks noChangeAspect="1"/>
            </p:cNvPicPr>
            <p:nvPr/>
          </p:nvPicPr>
          <p:blipFill>
            <a:blip r:embed="rId73">
              <a:extLst>
                <a:ext uri="{28A0092B-C50C-407E-A947-70E740481C1C}">
                  <a14:useLocalDpi xmlns:a14="http://schemas.microsoft.com/office/drawing/2010/main" val="0"/>
                </a:ext>
              </a:extLst>
            </a:blip>
            <a:srcRect/>
            <a:stretch>
              <a:fillRect/>
            </a:stretch>
          </p:blipFill>
          <p:spPr bwMode="auto">
            <a:xfrm>
              <a:off x="1937296" y="1184478"/>
              <a:ext cx="5084615" cy="503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8" name="Oval 151">
              <a:extLst>
                <a:ext uri="{FF2B5EF4-FFF2-40B4-BE49-F238E27FC236}">
                  <a16:creationId xmlns:a16="http://schemas.microsoft.com/office/drawing/2014/main" id="{6042C7E3-EB52-42E6-A5D8-F790705FEC9F}"/>
                </a:ext>
              </a:extLst>
            </p:cNvPr>
            <p:cNvSpPr>
              <a:spLocks noChangeArrowheads="1"/>
            </p:cNvSpPr>
            <p:nvPr/>
          </p:nvSpPr>
          <p:spPr bwMode="auto">
            <a:xfrm>
              <a:off x="4990263" y="3602565"/>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29" name="Rectangle 152">
              <a:extLst>
                <a:ext uri="{FF2B5EF4-FFF2-40B4-BE49-F238E27FC236}">
                  <a16:creationId xmlns:a16="http://schemas.microsoft.com/office/drawing/2014/main" id="{B701FF81-D8B6-4644-AEC7-55940F7C8EEB}"/>
                </a:ext>
              </a:extLst>
            </p:cNvPr>
            <p:cNvSpPr>
              <a:spLocks noChangeArrowheads="1"/>
            </p:cNvSpPr>
            <p:nvPr/>
          </p:nvSpPr>
          <p:spPr bwMode="auto">
            <a:xfrm>
              <a:off x="4089400" y="2919940"/>
              <a:ext cx="3034794" cy="661460"/>
            </a:xfrm>
            <a:prstGeom prst="rect">
              <a:avLst/>
            </a:prstGeom>
            <a:solidFill>
              <a:schemeClr val="bg1">
                <a:alpha val="41176"/>
              </a:schemeClr>
            </a:solidFill>
            <a:ln>
              <a:noFill/>
            </a:ln>
            <a:extLst>
              <a:ext uri="{91240B29-F687-4F45-9708-019B960494DF}">
                <a14:hiddenLine xmlns:a14="http://schemas.microsoft.com/office/drawing/2010/main" w="9525">
                  <a:solidFill>
                    <a:srgbClr val="000000"/>
                  </a:solidFill>
                  <a:round/>
                  <a:headEnd type="triangle" w="lg" len="lg"/>
                  <a:tailEnd type="triangle" w="lg" len="lg"/>
                </a14:hiddenLine>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30" name="Oval 153">
              <a:extLst>
                <a:ext uri="{FF2B5EF4-FFF2-40B4-BE49-F238E27FC236}">
                  <a16:creationId xmlns:a16="http://schemas.microsoft.com/office/drawing/2014/main" id="{7BD1976A-7E8F-4C31-B509-715DE8F19D3F}"/>
                </a:ext>
              </a:extLst>
            </p:cNvPr>
            <p:cNvSpPr>
              <a:spLocks noChangeArrowheads="1"/>
            </p:cNvSpPr>
            <p:nvPr/>
          </p:nvSpPr>
          <p:spPr bwMode="auto">
            <a:xfrm>
              <a:off x="2092325" y="5118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31" name="Oval 154">
              <a:extLst>
                <a:ext uri="{FF2B5EF4-FFF2-40B4-BE49-F238E27FC236}">
                  <a16:creationId xmlns:a16="http://schemas.microsoft.com/office/drawing/2014/main" id="{081D8FD8-053E-4C4B-B288-5EA045C4E00D}"/>
                </a:ext>
              </a:extLst>
            </p:cNvPr>
            <p:cNvSpPr>
              <a:spLocks noChangeArrowheads="1"/>
            </p:cNvSpPr>
            <p:nvPr/>
          </p:nvSpPr>
          <p:spPr bwMode="auto">
            <a:xfrm>
              <a:off x="4587875" y="60896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32" name="Oval 155">
              <a:extLst>
                <a:ext uri="{FF2B5EF4-FFF2-40B4-BE49-F238E27FC236}">
                  <a16:creationId xmlns:a16="http://schemas.microsoft.com/office/drawing/2014/main" id="{53ED197D-F974-4C82-8F5D-E6D66D26767F}"/>
                </a:ext>
              </a:extLst>
            </p:cNvPr>
            <p:cNvSpPr>
              <a:spLocks noChangeArrowheads="1"/>
            </p:cNvSpPr>
            <p:nvPr/>
          </p:nvSpPr>
          <p:spPr bwMode="auto">
            <a:xfrm>
              <a:off x="6597650" y="4483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33" name="Oval 156">
              <a:extLst>
                <a:ext uri="{FF2B5EF4-FFF2-40B4-BE49-F238E27FC236}">
                  <a16:creationId xmlns:a16="http://schemas.microsoft.com/office/drawing/2014/main" id="{3280C675-785B-4455-B440-99453BF9C903}"/>
                </a:ext>
              </a:extLst>
            </p:cNvPr>
            <p:cNvSpPr>
              <a:spLocks noChangeArrowheads="1"/>
            </p:cNvSpPr>
            <p:nvPr/>
          </p:nvSpPr>
          <p:spPr bwMode="auto">
            <a:xfrm>
              <a:off x="4089400" y="2197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34" name="Oval 157">
              <a:extLst>
                <a:ext uri="{FF2B5EF4-FFF2-40B4-BE49-F238E27FC236}">
                  <a16:creationId xmlns:a16="http://schemas.microsoft.com/office/drawing/2014/main" id="{D487D48D-0296-4C98-B583-F2326D4A0FE4}"/>
                </a:ext>
              </a:extLst>
            </p:cNvPr>
            <p:cNvSpPr>
              <a:spLocks noChangeArrowheads="1"/>
            </p:cNvSpPr>
            <p:nvPr/>
          </p:nvSpPr>
          <p:spPr bwMode="auto">
            <a:xfrm>
              <a:off x="2092325" y="5118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35" name="Oval 158">
              <a:extLst>
                <a:ext uri="{FF2B5EF4-FFF2-40B4-BE49-F238E27FC236}">
                  <a16:creationId xmlns:a16="http://schemas.microsoft.com/office/drawing/2014/main" id="{7E145955-D848-4CEA-BE23-5573BD3C1C39}"/>
                </a:ext>
              </a:extLst>
            </p:cNvPr>
            <p:cNvSpPr>
              <a:spLocks noChangeArrowheads="1"/>
            </p:cNvSpPr>
            <p:nvPr/>
          </p:nvSpPr>
          <p:spPr bwMode="auto">
            <a:xfrm>
              <a:off x="4587875" y="60896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36" name="Oval 159">
              <a:extLst>
                <a:ext uri="{FF2B5EF4-FFF2-40B4-BE49-F238E27FC236}">
                  <a16:creationId xmlns:a16="http://schemas.microsoft.com/office/drawing/2014/main" id="{F9C2EC72-5602-4512-842F-75352D540BBA}"/>
                </a:ext>
              </a:extLst>
            </p:cNvPr>
            <p:cNvSpPr>
              <a:spLocks noChangeArrowheads="1"/>
            </p:cNvSpPr>
            <p:nvPr/>
          </p:nvSpPr>
          <p:spPr bwMode="auto">
            <a:xfrm>
              <a:off x="6597650" y="4483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37" name="Oval 160">
              <a:extLst>
                <a:ext uri="{FF2B5EF4-FFF2-40B4-BE49-F238E27FC236}">
                  <a16:creationId xmlns:a16="http://schemas.microsoft.com/office/drawing/2014/main" id="{DD6B87A1-7539-476A-B441-1FE4630C4562}"/>
                </a:ext>
              </a:extLst>
            </p:cNvPr>
            <p:cNvSpPr>
              <a:spLocks noChangeArrowheads="1"/>
            </p:cNvSpPr>
            <p:nvPr/>
          </p:nvSpPr>
          <p:spPr bwMode="auto">
            <a:xfrm>
              <a:off x="4089400" y="21971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38" name="Oval 161">
              <a:extLst>
                <a:ext uri="{FF2B5EF4-FFF2-40B4-BE49-F238E27FC236}">
                  <a16:creationId xmlns:a16="http://schemas.microsoft.com/office/drawing/2014/main" id="{1FCEADD8-C3AE-4EF5-B3A6-81C07905E270}"/>
                </a:ext>
              </a:extLst>
            </p:cNvPr>
            <p:cNvSpPr>
              <a:spLocks noChangeArrowheads="1"/>
            </p:cNvSpPr>
            <p:nvPr/>
          </p:nvSpPr>
          <p:spPr bwMode="auto">
            <a:xfrm>
              <a:off x="2584450" y="20383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39" name="Oval 162">
              <a:extLst>
                <a:ext uri="{FF2B5EF4-FFF2-40B4-BE49-F238E27FC236}">
                  <a16:creationId xmlns:a16="http://schemas.microsoft.com/office/drawing/2014/main" id="{2D547AFC-759C-4DF0-8018-131F7740194A}"/>
                </a:ext>
              </a:extLst>
            </p:cNvPr>
            <p:cNvSpPr>
              <a:spLocks noChangeArrowheads="1"/>
            </p:cNvSpPr>
            <p:nvPr/>
          </p:nvSpPr>
          <p:spPr bwMode="auto">
            <a:xfrm>
              <a:off x="5051425" y="1254125"/>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5640" name="Oval 163">
              <a:extLst>
                <a:ext uri="{FF2B5EF4-FFF2-40B4-BE49-F238E27FC236}">
                  <a16:creationId xmlns:a16="http://schemas.microsoft.com/office/drawing/2014/main" id="{02C0DDB2-CFC0-447E-A38D-F7CDEF5FFCD0}"/>
                </a:ext>
              </a:extLst>
            </p:cNvPr>
            <p:cNvSpPr>
              <a:spLocks noChangeArrowheads="1"/>
            </p:cNvSpPr>
            <p:nvPr/>
          </p:nvSpPr>
          <p:spPr bwMode="auto">
            <a:xfrm>
              <a:off x="6464300" y="12890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graphicFrame>
          <p:nvGraphicFramePr>
            <p:cNvPr id="25641" name="Object 14">
              <a:extLst>
                <a:ext uri="{FF2B5EF4-FFF2-40B4-BE49-F238E27FC236}">
                  <a16:creationId xmlns:a16="http://schemas.microsoft.com/office/drawing/2014/main" id="{7C8ECE71-590A-46BF-9C22-5FC47EA00D7E}"/>
                </a:ext>
              </a:extLst>
            </p:cNvPr>
            <p:cNvGraphicFramePr>
              <a:graphicFrameLocks noChangeAspect="1"/>
            </p:cNvGraphicFramePr>
            <p:nvPr/>
          </p:nvGraphicFramePr>
          <p:xfrm>
            <a:off x="1854200" y="5008563"/>
            <a:ext cx="263525" cy="285750"/>
          </p:xfrm>
          <a:graphic>
            <a:graphicData uri="http://schemas.openxmlformats.org/presentationml/2006/ole">
              <mc:AlternateContent xmlns:mc="http://schemas.openxmlformats.org/markup-compatibility/2006">
                <mc:Choice xmlns:v="urn:schemas-microsoft-com:vml" Requires="v">
                  <p:oleObj name="Equation" r:id="rId74" imgW="152216" imgH="164901" progId="Equation.3">
                    <p:embed/>
                  </p:oleObj>
                </mc:Choice>
                <mc:Fallback>
                  <p:oleObj name="Equation" r:id="rId74" imgW="152216" imgH="164901"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00" y="5008563"/>
                          <a:ext cx="263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42" name="Object 15">
              <a:extLst>
                <a:ext uri="{FF2B5EF4-FFF2-40B4-BE49-F238E27FC236}">
                  <a16:creationId xmlns:a16="http://schemas.microsoft.com/office/drawing/2014/main" id="{E72044C3-2036-4741-95A8-C5C344C4A450}"/>
                </a:ext>
              </a:extLst>
            </p:cNvPr>
            <p:cNvGraphicFramePr>
              <a:graphicFrameLocks noChangeAspect="1"/>
            </p:cNvGraphicFramePr>
            <p:nvPr/>
          </p:nvGraphicFramePr>
          <p:xfrm>
            <a:off x="4614863" y="6042025"/>
            <a:ext cx="263525" cy="285750"/>
          </p:xfrm>
          <a:graphic>
            <a:graphicData uri="http://schemas.openxmlformats.org/presentationml/2006/ole">
              <mc:AlternateContent xmlns:mc="http://schemas.openxmlformats.org/markup-compatibility/2006">
                <mc:Choice xmlns:v="urn:schemas-microsoft-com:vml" Requires="v">
                  <p:oleObj name="Equation" r:id="rId75" imgW="152216" imgH="164901" progId="Equation.3">
                    <p:embed/>
                  </p:oleObj>
                </mc:Choice>
                <mc:Fallback>
                  <p:oleObj name="Equation" r:id="rId75" imgW="152216" imgH="164901"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4863" y="6042025"/>
                          <a:ext cx="263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43" name="Object 16">
              <a:extLst>
                <a:ext uri="{FF2B5EF4-FFF2-40B4-BE49-F238E27FC236}">
                  <a16:creationId xmlns:a16="http://schemas.microsoft.com/office/drawing/2014/main" id="{48409185-3DF8-4BE6-92EB-D05B87738788}"/>
                </a:ext>
              </a:extLst>
            </p:cNvPr>
            <p:cNvGraphicFramePr>
              <a:graphicFrameLocks noChangeAspect="1"/>
            </p:cNvGraphicFramePr>
            <p:nvPr/>
          </p:nvGraphicFramePr>
          <p:xfrm>
            <a:off x="4170363" y="2197100"/>
            <a:ext cx="263525" cy="307975"/>
          </p:xfrm>
          <a:graphic>
            <a:graphicData uri="http://schemas.openxmlformats.org/presentationml/2006/ole">
              <mc:AlternateContent xmlns:mc="http://schemas.openxmlformats.org/markup-compatibility/2006">
                <mc:Choice xmlns:v="urn:schemas-microsoft-com:vml" Requires="v">
                  <p:oleObj name="Equation" r:id="rId76" imgW="151941" imgH="177815" progId="Equation.3">
                    <p:embed/>
                  </p:oleObj>
                </mc:Choice>
                <mc:Fallback>
                  <p:oleObj name="Equation" r:id="rId76" imgW="151941" imgH="177815" progId="Equation.3">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2197100"/>
                          <a:ext cx="263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44" name="Object 17">
              <a:extLst>
                <a:ext uri="{FF2B5EF4-FFF2-40B4-BE49-F238E27FC236}">
                  <a16:creationId xmlns:a16="http://schemas.microsoft.com/office/drawing/2014/main" id="{0CA38ED5-C9EC-4B09-9629-54D0D1AEB8FD}"/>
                </a:ext>
              </a:extLst>
            </p:cNvPr>
            <p:cNvGraphicFramePr>
              <a:graphicFrameLocks noChangeAspect="1"/>
            </p:cNvGraphicFramePr>
            <p:nvPr/>
          </p:nvGraphicFramePr>
          <p:xfrm>
            <a:off x="2298700" y="1895475"/>
            <a:ext cx="285750" cy="285750"/>
          </p:xfrm>
          <a:graphic>
            <a:graphicData uri="http://schemas.openxmlformats.org/presentationml/2006/ole">
              <mc:AlternateContent xmlns:mc="http://schemas.openxmlformats.org/markup-compatibility/2006">
                <mc:Choice xmlns:v="urn:schemas-microsoft-com:vml" Requires="v">
                  <p:oleObj name="Equation" r:id="rId77" imgW="164901" imgH="164901" progId="Equation.3">
                    <p:embed/>
                  </p:oleObj>
                </mc:Choice>
                <mc:Fallback>
                  <p:oleObj name="Equation" r:id="rId77" imgW="164901" imgH="164901" progId="Equation.3">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8700" y="1895475"/>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45" name="Object 18">
              <a:extLst>
                <a:ext uri="{FF2B5EF4-FFF2-40B4-BE49-F238E27FC236}">
                  <a16:creationId xmlns:a16="http://schemas.microsoft.com/office/drawing/2014/main" id="{4E04C6E7-50A0-4655-8FDF-E89B09CB88CC}"/>
                </a:ext>
              </a:extLst>
            </p:cNvPr>
            <p:cNvGraphicFramePr>
              <a:graphicFrameLocks noChangeAspect="1"/>
            </p:cNvGraphicFramePr>
            <p:nvPr/>
          </p:nvGraphicFramePr>
          <p:xfrm>
            <a:off x="6616700" y="4413250"/>
            <a:ext cx="285750" cy="285750"/>
          </p:xfrm>
          <a:graphic>
            <a:graphicData uri="http://schemas.openxmlformats.org/presentationml/2006/ole">
              <mc:AlternateContent xmlns:mc="http://schemas.openxmlformats.org/markup-compatibility/2006">
                <mc:Choice xmlns:v="urn:schemas-microsoft-com:vml" Requires="v">
                  <p:oleObj name="Equation" r:id="rId78" imgW="164901" imgH="164901" progId="Equation.3">
                    <p:embed/>
                  </p:oleObj>
                </mc:Choice>
                <mc:Fallback>
                  <p:oleObj name="Equation" r:id="rId78" imgW="164901" imgH="164901" progId="Equation.3">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16700" y="441325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46" name="Object 19">
              <a:extLst>
                <a:ext uri="{FF2B5EF4-FFF2-40B4-BE49-F238E27FC236}">
                  <a16:creationId xmlns:a16="http://schemas.microsoft.com/office/drawing/2014/main" id="{7CFE6313-E5A4-4B93-87F6-1B675F8406CA}"/>
                </a:ext>
              </a:extLst>
            </p:cNvPr>
            <p:cNvGraphicFramePr>
              <a:graphicFrameLocks noChangeAspect="1"/>
            </p:cNvGraphicFramePr>
            <p:nvPr/>
          </p:nvGraphicFramePr>
          <p:xfrm>
            <a:off x="6527800" y="1131888"/>
            <a:ext cx="285750" cy="307975"/>
          </p:xfrm>
          <a:graphic>
            <a:graphicData uri="http://schemas.openxmlformats.org/presentationml/2006/ole">
              <mc:AlternateContent xmlns:mc="http://schemas.openxmlformats.org/markup-compatibility/2006">
                <mc:Choice xmlns:v="urn:schemas-microsoft-com:vml" Requires="v">
                  <p:oleObj name="Equation" r:id="rId79" imgW="164603" imgH="177815" progId="Equation.3">
                    <p:embed/>
                  </p:oleObj>
                </mc:Choice>
                <mc:Fallback>
                  <p:oleObj name="Equation" r:id="rId79" imgW="164603" imgH="177815"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27800" y="11318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47" name="Object 20">
              <a:extLst>
                <a:ext uri="{FF2B5EF4-FFF2-40B4-BE49-F238E27FC236}">
                  <a16:creationId xmlns:a16="http://schemas.microsoft.com/office/drawing/2014/main" id="{9A63CDCB-BD30-4A48-B577-BD192BB36E21}"/>
                </a:ext>
              </a:extLst>
            </p:cNvPr>
            <p:cNvGraphicFramePr>
              <a:graphicFrameLocks noChangeAspect="1"/>
            </p:cNvGraphicFramePr>
            <p:nvPr/>
          </p:nvGraphicFramePr>
          <p:xfrm>
            <a:off x="4810125" y="1031875"/>
            <a:ext cx="306388" cy="285750"/>
          </p:xfrm>
          <a:graphic>
            <a:graphicData uri="http://schemas.openxmlformats.org/presentationml/2006/ole">
              <mc:AlternateContent xmlns:mc="http://schemas.openxmlformats.org/markup-compatibility/2006">
                <mc:Choice xmlns:v="urn:schemas-microsoft-com:vml" Requires="v">
                  <p:oleObj name="Equation" r:id="rId80" imgW="177815" imgH="164603" progId="Equation.3">
                    <p:embed/>
                  </p:oleObj>
                </mc:Choice>
                <mc:Fallback>
                  <p:oleObj name="Equation" r:id="rId80" imgW="177815" imgH="164603" progId="Equation.3">
                    <p:embed/>
                    <p:pic>
                      <p:nvPicPr>
                        <p:cNvPr id="0"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10125" y="1031875"/>
                          <a:ext cx="3063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48" name="Object 24">
              <a:extLst>
                <a:ext uri="{FF2B5EF4-FFF2-40B4-BE49-F238E27FC236}">
                  <a16:creationId xmlns:a16="http://schemas.microsoft.com/office/drawing/2014/main" id="{7FC477CF-269A-46C4-B641-468A00454AB7}"/>
                </a:ext>
              </a:extLst>
            </p:cNvPr>
            <p:cNvGraphicFramePr>
              <a:graphicFrameLocks noChangeAspect="1"/>
            </p:cNvGraphicFramePr>
            <p:nvPr/>
          </p:nvGraphicFramePr>
          <p:xfrm>
            <a:off x="4165600" y="2919940"/>
            <a:ext cx="4092575" cy="682625"/>
          </p:xfrm>
          <a:graphic>
            <a:graphicData uri="http://schemas.openxmlformats.org/presentationml/2006/ole">
              <mc:AlternateContent xmlns:mc="http://schemas.openxmlformats.org/markup-compatibility/2006">
                <mc:Choice xmlns:v="urn:schemas-microsoft-com:vml" Requires="v">
                  <p:oleObj name="Equation" r:id="rId81" imgW="2361787" imgH="393539" progId="Equation.3">
                    <p:embed/>
                  </p:oleObj>
                </mc:Choice>
                <mc:Fallback>
                  <p:oleObj name="Equation" r:id="rId81" imgW="2361787" imgH="393539" progId="Equation.3">
                    <p:embed/>
                    <p:pic>
                      <p:nvPicPr>
                        <p:cNvPr id="0" name="Object 24"/>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4165600" y="2919940"/>
                          <a:ext cx="40925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5626" name="Text Box 1040">
            <a:extLst>
              <a:ext uri="{FF2B5EF4-FFF2-40B4-BE49-F238E27FC236}">
                <a16:creationId xmlns:a16="http://schemas.microsoft.com/office/drawing/2014/main" id="{0BA1A3E2-5D64-459B-BD8A-74954D458B5E}"/>
              </a:ext>
            </a:extLst>
          </p:cNvPr>
          <p:cNvSpPr txBox="1">
            <a:spLocks noChangeArrowheads="1"/>
          </p:cNvSpPr>
          <p:nvPr/>
        </p:nvSpPr>
        <p:spPr bwMode="auto">
          <a:xfrm>
            <a:off x="7467600" y="5195889"/>
            <a:ext cx="291623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wrap="none" anchor="ctr">
            <a:spAutoFit/>
          </a:bodyPr>
          <a:lstStyle>
            <a:lvl1pPr marL="285750" indent="-285750">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sz="1800"/>
              <a:t>6 surfaces</a:t>
            </a:r>
          </a:p>
          <a:p>
            <a:pPr>
              <a:buFont typeface="Arial" panose="020B0604020202020204" pitchFamily="34" charset="0"/>
              <a:buChar char="•"/>
            </a:pPr>
            <a:r>
              <a:rPr lang="en-US" altLang="en-US" sz="1800"/>
              <a:t>Angles near 90 degrees</a:t>
            </a:r>
          </a:p>
          <a:p>
            <a:pPr>
              <a:buFont typeface="Arial" panose="020B0604020202020204" pitchFamily="34" charset="0"/>
              <a:buChar char="•"/>
            </a:pPr>
            <a:r>
              <a:rPr lang="en-US" altLang="en-US" sz="1800"/>
              <a:t>All surfaces mappable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500"/>
                                        <p:tgtEl>
                                          <p:spTgt spid="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500"/>
                                        <p:tgtEl>
                                          <p:spTgt spid="1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50"/>
                                        </p:tgtEl>
                                        <p:attrNameLst>
                                          <p:attrName>style.visibility</p:attrName>
                                        </p:attrNameLst>
                                      </p:cBhvr>
                                      <p:to>
                                        <p:strVal val="visible"/>
                                      </p:to>
                                    </p:set>
                                    <p:animEffect transition="in" filter="fade">
                                      <p:cBhvr>
                                        <p:cTn id="32"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ABE9429-6187-4D8D-836A-8D1C071EFDC7}"/>
              </a:ext>
            </a:extLst>
          </p:cNvPr>
          <p:cNvSpPr>
            <a:spLocks noGrp="1" noChangeArrowheads="1"/>
          </p:cNvSpPr>
          <p:nvPr>
            <p:ph type="title" idx="4294967295"/>
          </p:nvPr>
        </p:nvSpPr>
        <p:spPr>
          <a:xfrm>
            <a:off x="1524001" y="639763"/>
            <a:ext cx="8429625" cy="685800"/>
          </a:xfrm>
        </p:spPr>
        <p:txBody>
          <a:bodyPr/>
          <a:lstStyle/>
          <a:p>
            <a:r>
              <a:rPr lang="en-US" altLang="en-US" dirty="0" err="1"/>
              <a:t>SubMap</a:t>
            </a:r>
            <a:r>
              <a:rPr lang="en-US" altLang="en-US" dirty="0"/>
              <a:t> Scheme</a:t>
            </a:r>
          </a:p>
        </p:txBody>
      </p:sp>
      <p:pic>
        <p:nvPicPr>
          <p:cNvPr id="3" name="Picture 2">
            <a:extLst>
              <a:ext uri="{FF2B5EF4-FFF2-40B4-BE49-F238E27FC236}">
                <a16:creationId xmlns:a16="http://schemas.microsoft.com/office/drawing/2014/main" id="{C8A8C017-7E7B-4FCF-96F5-F8D3700DFE3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1895476"/>
            <a:ext cx="7180262"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1040">
            <a:extLst>
              <a:ext uri="{FF2B5EF4-FFF2-40B4-BE49-F238E27FC236}">
                <a16:creationId xmlns:a16="http://schemas.microsoft.com/office/drawing/2014/main" id="{9F8737BB-B403-4C4C-AD10-75E00D09B807}"/>
              </a:ext>
            </a:extLst>
          </p:cNvPr>
          <p:cNvSpPr txBox="1">
            <a:spLocks noChangeArrowheads="1"/>
          </p:cNvSpPr>
          <p:nvPr/>
        </p:nvSpPr>
        <p:spPr bwMode="auto">
          <a:xfrm>
            <a:off x="3425825" y="5508626"/>
            <a:ext cx="2916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wrap="none" anchor="ctr">
            <a:spAutoFit/>
          </a:bodyPr>
          <a:lstStyle>
            <a:lvl1pPr marL="285750" indent="-285750">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sz="1800"/>
              <a:t>Blocky Shapes</a:t>
            </a:r>
          </a:p>
          <a:p>
            <a:pPr>
              <a:buFont typeface="Arial" panose="020B0604020202020204" pitchFamily="34" charset="0"/>
              <a:buChar char="•"/>
            </a:pPr>
            <a:r>
              <a:rPr lang="en-US" altLang="en-US" sz="1800"/>
              <a:t>Angles near 90 degrees</a:t>
            </a:r>
          </a:p>
          <a:p>
            <a:pPr>
              <a:buFont typeface="Arial" panose="020B0604020202020204" pitchFamily="34" charset="0"/>
              <a:buChar char="•"/>
            </a:pPr>
            <a:r>
              <a:rPr lang="en-US" altLang="en-US" sz="1800"/>
              <a:t>All surfaces mappable</a:t>
            </a:r>
          </a:p>
        </p:txBody>
      </p:sp>
      <p:pic>
        <p:nvPicPr>
          <p:cNvPr id="35" name="Picture 34">
            <a:extLst>
              <a:ext uri="{FF2B5EF4-FFF2-40B4-BE49-F238E27FC236}">
                <a16:creationId xmlns:a16="http://schemas.microsoft.com/office/drawing/2014/main" id="{7ECD2211-4651-4D5F-B6A6-0121F28754C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1589" y="1811338"/>
            <a:ext cx="7577137"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8CF4EA0F-E466-4477-BA0E-2A8C9D6A96C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3189" y="1817689"/>
            <a:ext cx="7445375" cy="412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15A3EA78-00F4-4B1F-B99E-AD12A200A57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9051" y="1758951"/>
            <a:ext cx="7548563"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35"/>
                                        </p:tgtEl>
                                      </p:cBhvr>
                                    </p:animEffect>
                                    <p:set>
                                      <p:cBhvr>
                                        <p:cTn id="15" dur="1" fill="hold">
                                          <p:stCondLst>
                                            <p:cond delay="499"/>
                                          </p:stCondLst>
                                        </p:cTn>
                                        <p:tgtEl>
                                          <p:spTgt spid="3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500"/>
                                        <p:tgtEl>
                                          <p:spTgt spid="36"/>
                                        </p:tgtEl>
                                      </p:cBhvr>
                                    </p:animEffect>
                                    <p:set>
                                      <p:cBhvr>
                                        <p:cTn id="23" dur="1" fill="hold">
                                          <p:stCondLst>
                                            <p:cond delay="499"/>
                                          </p:stCondLst>
                                        </p:cTn>
                                        <p:tgtEl>
                                          <p:spTgt spid="3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a:extLst>
              <a:ext uri="{FF2B5EF4-FFF2-40B4-BE49-F238E27FC236}">
                <a16:creationId xmlns:a16="http://schemas.microsoft.com/office/drawing/2014/main" id="{5EEA7938-6F44-4F0C-B15C-887D03435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160463"/>
            <a:ext cx="41148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a:extLst>
              <a:ext uri="{FF2B5EF4-FFF2-40B4-BE49-F238E27FC236}">
                <a16:creationId xmlns:a16="http://schemas.microsoft.com/office/drawing/2014/main" id="{A59E3A0B-0D65-48C5-A28E-B712F07169D3}"/>
              </a:ext>
            </a:extLst>
          </p:cNvPr>
          <p:cNvSpPr>
            <a:spLocks noGrp="1" noChangeArrowheads="1"/>
          </p:cNvSpPr>
          <p:nvPr>
            <p:ph type="title" idx="4294967295"/>
          </p:nvPr>
        </p:nvSpPr>
        <p:spPr>
          <a:xfrm>
            <a:off x="1524001" y="590202"/>
            <a:ext cx="8429625" cy="685800"/>
          </a:xfrm>
        </p:spPr>
        <p:txBody>
          <a:bodyPr/>
          <a:lstStyle/>
          <a:p>
            <a:r>
              <a:rPr lang="en-US" altLang="en-US" dirty="0"/>
              <a:t>Polyhedron Scheme</a:t>
            </a:r>
          </a:p>
        </p:txBody>
      </p:sp>
      <p:sp>
        <p:nvSpPr>
          <p:cNvPr id="27652" name="Text Box 7">
            <a:extLst>
              <a:ext uri="{FF2B5EF4-FFF2-40B4-BE49-F238E27FC236}">
                <a16:creationId xmlns:a16="http://schemas.microsoft.com/office/drawing/2014/main" id="{DE7D2D0C-4BBB-44CD-95C6-DDD8AFC52F0E}"/>
              </a:ext>
            </a:extLst>
          </p:cNvPr>
          <p:cNvSpPr txBox="1">
            <a:spLocks noChangeArrowheads="1"/>
          </p:cNvSpPr>
          <p:nvPr/>
        </p:nvSpPr>
        <p:spPr bwMode="auto">
          <a:xfrm>
            <a:off x="4191000" y="5562601"/>
            <a:ext cx="4533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5750" indent="-285750">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sz="1800"/>
              <a:t>Requires 3-valent vertices and </a:t>
            </a:r>
            <a:br>
              <a:rPr lang="en-US" altLang="en-US" sz="1800"/>
            </a:br>
            <a:r>
              <a:rPr lang="en-US" altLang="en-US" sz="1800"/>
              <a:t>convex polyhedron</a:t>
            </a:r>
          </a:p>
          <a:p>
            <a:pPr>
              <a:buFont typeface="Arial" panose="020B0604020202020204" pitchFamily="34" charset="0"/>
              <a:buChar char="•"/>
            </a:pPr>
            <a:r>
              <a:rPr lang="en-US" altLang="en-US" sz="1800"/>
              <a:t>Breaks volume into mappable regions</a:t>
            </a:r>
          </a:p>
        </p:txBody>
      </p:sp>
      <p:pic>
        <p:nvPicPr>
          <p:cNvPr id="27653" name="Picture 5">
            <a:extLst>
              <a:ext uri="{FF2B5EF4-FFF2-40B4-BE49-F238E27FC236}">
                <a16:creationId xmlns:a16="http://schemas.microsoft.com/office/drawing/2014/main" id="{1F044F2E-E2EE-42E0-BCA7-273B24A1E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160463"/>
            <a:ext cx="39433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08EC9028-1059-4418-89B1-E961159AA906}"/>
              </a:ext>
            </a:extLst>
          </p:cNvPr>
          <p:cNvGrpSpPr>
            <a:grpSpLocks/>
          </p:cNvGrpSpPr>
          <p:nvPr/>
        </p:nvGrpSpPr>
        <p:grpSpPr bwMode="auto">
          <a:xfrm>
            <a:off x="2078038" y="1174750"/>
            <a:ext cx="8170862" cy="4286250"/>
            <a:chOff x="554182" y="1175039"/>
            <a:chExt cx="8170718" cy="4286250"/>
          </a:xfrm>
        </p:grpSpPr>
        <p:pic>
          <p:nvPicPr>
            <p:cNvPr id="27671" name="Picture 2">
              <a:extLst>
                <a:ext uri="{FF2B5EF4-FFF2-40B4-BE49-F238E27FC236}">
                  <a16:creationId xmlns:a16="http://schemas.microsoft.com/office/drawing/2014/main" id="{822BD5D7-4C3A-4880-9ADE-7B0C74871B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175039"/>
              <a:ext cx="40767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2" name="Picture 3">
              <a:extLst>
                <a:ext uri="{FF2B5EF4-FFF2-40B4-BE49-F238E27FC236}">
                  <a16:creationId xmlns:a16="http://schemas.microsoft.com/office/drawing/2014/main" id="{A21B99DE-D732-4394-97AA-F61122AF16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182" y="1281113"/>
              <a:ext cx="38100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a:extLst>
              <a:ext uri="{FF2B5EF4-FFF2-40B4-BE49-F238E27FC236}">
                <a16:creationId xmlns:a16="http://schemas.microsoft.com/office/drawing/2014/main" id="{6EF35412-C813-4D3C-B86E-FE662E6166EB}"/>
              </a:ext>
            </a:extLst>
          </p:cNvPr>
          <p:cNvGrpSpPr>
            <a:grpSpLocks/>
          </p:cNvGrpSpPr>
          <p:nvPr/>
        </p:nvGrpSpPr>
        <p:grpSpPr bwMode="auto">
          <a:xfrm>
            <a:off x="2068514" y="1193800"/>
            <a:ext cx="8199437" cy="4305300"/>
            <a:chOff x="545090" y="1193223"/>
            <a:chExt cx="8198860" cy="4305300"/>
          </a:xfrm>
        </p:grpSpPr>
        <p:pic>
          <p:nvPicPr>
            <p:cNvPr id="27669" name="Picture 3">
              <a:extLst>
                <a:ext uri="{FF2B5EF4-FFF2-40B4-BE49-F238E27FC236}">
                  <a16:creationId xmlns:a16="http://schemas.microsoft.com/office/drawing/2014/main" id="{3B187CDA-8BF2-48D4-A3DA-8D4240E405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090" y="1252105"/>
              <a:ext cx="380047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0" name="Picture 2">
              <a:extLst>
                <a:ext uri="{FF2B5EF4-FFF2-40B4-BE49-F238E27FC236}">
                  <a16:creationId xmlns:a16="http://schemas.microsoft.com/office/drawing/2014/main" id="{3422D233-E65D-43CF-9098-E96338A6E5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7250" y="1193223"/>
              <a:ext cx="40767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a:extLst>
              <a:ext uri="{FF2B5EF4-FFF2-40B4-BE49-F238E27FC236}">
                <a16:creationId xmlns:a16="http://schemas.microsoft.com/office/drawing/2014/main" id="{A6A17A02-BF4B-4F75-98E1-E11BA8DC5200}"/>
              </a:ext>
            </a:extLst>
          </p:cNvPr>
          <p:cNvGrpSpPr>
            <a:grpSpLocks/>
          </p:cNvGrpSpPr>
          <p:nvPr/>
        </p:nvGrpSpPr>
        <p:grpSpPr bwMode="auto">
          <a:xfrm>
            <a:off x="2041526" y="1060450"/>
            <a:ext cx="8323263" cy="4452938"/>
            <a:chOff x="517082" y="1059873"/>
            <a:chExt cx="8323065" cy="4454236"/>
          </a:xfrm>
        </p:grpSpPr>
        <p:pic>
          <p:nvPicPr>
            <p:cNvPr id="27667" name="Picture 4">
              <a:extLst>
                <a:ext uri="{FF2B5EF4-FFF2-40B4-BE49-F238E27FC236}">
                  <a16:creationId xmlns:a16="http://schemas.microsoft.com/office/drawing/2014/main" id="{C303FED1-B027-495A-9BDE-CFF6C62EBD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7490" y="1059873"/>
              <a:ext cx="4332657" cy="445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8" name="Picture 5">
              <a:extLst>
                <a:ext uri="{FF2B5EF4-FFF2-40B4-BE49-F238E27FC236}">
                  <a16:creationId xmlns:a16="http://schemas.microsoft.com/office/drawing/2014/main" id="{0744CA64-0160-47B5-95E6-6B59E1F02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7082" y="1309433"/>
              <a:ext cx="3857773" cy="376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a:extLst>
              <a:ext uri="{FF2B5EF4-FFF2-40B4-BE49-F238E27FC236}">
                <a16:creationId xmlns:a16="http://schemas.microsoft.com/office/drawing/2014/main" id="{7F91A011-C360-40D2-BBDE-07659AD04C42}"/>
              </a:ext>
            </a:extLst>
          </p:cNvPr>
          <p:cNvGrpSpPr>
            <a:grpSpLocks/>
          </p:cNvGrpSpPr>
          <p:nvPr/>
        </p:nvGrpSpPr>
        <p:grpSpPr bwMode="auto">
          <a:xfrm>
            <a:off x="2062163" y="1189038"/>
            <a:ext cx="8172450" cy="4286250"/>
            <a:chOff x="538163" y="1188893"/>
            <a:chExt cx="8172882" cy="4286250"/>
          </a:xfrm>
        </p:grpSpPr>
        <p:pic>
          <p:nvPicPr>
            <p:cNvPr id="27665" name="Picture 2">
              <a:extLst>
                <a:ext uri="{FF2B5EF4-FFF2-40B4-BE49-F238E27FC236}">
                  <a16:creationId xmlns:a16="http://schemas.microsoft.com/office/drawing/2014/main" id="{6DFF06B2-0C0F-4A67-9DB5-B9609E5032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2445" y="1188893"/>
              <a:ext cx="40386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3">
              <a:extLst>
                <a:ext uri="{FF2B5EF4-FFF2-40B4-BE49-F238E27FC236}">
                  <a16:creationId xmlns:a16="http://schemas.microsoft.com/office/drawing/2014/main" id="{6798645D-FEBE-45C8-A5E8-60B22260880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8163" y="1214870"/>
              <a:ext cx="380047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a:extLst>
              <a:ext uri="{FF2B5EF4-FFF2-40B4-BE49-F238E27FC236}">
                <a16:creationId xmlns:a16="http://schemas.microsoft.com/office/drawing/2014/main" id="{E082F127-B628-4EBD-B078-9439F772C05E}"/>
              </a:ext>
            </a:extLst>
          </p:cNvPr>
          <p:cNvGrpSpPr>
            <a:grpSpLocks/>
          </p:cNvGrpSpPr>
          <p:nvPr/>
        </p:nvGrpSpPr>
        <p:grpSpPr bwMode="auto">
          <a:xfrm>
            <a:off x="2063750" y="1184276"/>
            <a:ext cx="8185150" cy="4314825"/>
            <a:chOff x="540327" y="1184997"/>
            <a:chExt cx="8185006" cy="4314825"/>
          </a:xfrm>
        </p:grpSpPr>
        <p:pic>
          <p:nvPicPr>
            <p:cNvPr id="27663" name="Picture 4">
              <a:extLst>
                <a:ext uri="{FF2B5EF4-FFF2-40B4-BE49-F238E27FC236}">
                  <a16:creationId xmlns:a16="http://schemas.microsoft.com/office/drawing/2014/main" id="{4F963BBD-987B-45E7-A464-E01AE0B7FFC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8158" y="1184997"/>
              <a:ext cx="4067175"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5">
              <a:extLst>
                <a:ext uri="{FF2B5EF4-FFF2-40B4-BE49-F238E27FC236}">
                  <a16:creationId xmlns:a16="http://schemas.microsoft.com/office/drawing/2014/main" id="{6654537C-D2DC-465E-822D-DB19E30DBA9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0327" y="1252538"/>
              <a:ext cx="38100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23">
            <a:extLst>
              <a:ext uri="{FF2B5EF4-FFF2-40B4-BE49-F238E27FC236}">
                <a16:creationId xmlns:a16="http://schemas.microsoft.com/office/drawing/2014/main" id="{5868D2AB-3D55-4105-BC97-0DC348D450A9}"/>
              </a:ext>
            </a:extLst>
          </p:cNvPr>
          <p:cNvGrpSpPr>
            <a:grpSpLocks/>
          </p:cNvGrpSpPr>
          <p:nvPr/>
        </p:nvGrpSpPr>
        <p:grpSpPr bwMode="auto">
          <a:xfrm>
            <a:off x="2092325" y="1208088"/>
            <a:ext cx="8115300" cy="4267200"/>
            <a:chOff x="568037" y="1208810"/>
            <a:chExt cx="8116165" cy="4265705"/>
          </a:xfrm>
        </p:grpSpPr>
        <p:pic>
          <p:nvPicPr>
            <p:cNvPr id="27661" name="Picture 6">
              <a:extLst>
                <a:ext uri="{FF2B5EF4-FFF2-40B4-BE49-F238E27FC236}">
                  <a16:creationId xmlns:a16="http://schemas.microsoft.com/office/drawing/2014/main" id="{B11E0D9B-D381-463A-9B98-DD9C0232D14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23955" y="1208810"/>
              <a:ext cx="4060247" cy="426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7">
              <a:extLst>
                <a:ext uri="{FF2B5EF4-FFF2-40B4-BE49-F238E27FC236}">
                  <a16:creationId xmlns:a16="http://schemas.microsoft.com/office/drawing/2014/main" id="{2E85C704-8869-4C69-B9F2-62792007F57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037" y="1303967"/>
              <a:ext cx="3723409" cy="373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60" name="Text Box 7">
            <a:extLst>
              <a:ext uri="{FF2B5EF4-FFF2-40B4-BE49-F238E27FC236}">
                <a16:creationId xmlns:a16="http://schemas.microsoft.com/office/drawing/2014/main" id="{87D7755C-43F2-4F44-94A9-20B7CC2E1AB3}"/>
              </a:ext>
            </a:extLst>
          </p:cNvPr>
          <p:cNvSpPr txBox="1">
            <a:spLocks noChangeArrowheads="1"/>
          </p:cNvSpPr>
          <p:nvPr/>
        </p:nvSpPr>
        <p:spPr bwMode="auto">
          <a:xfrm>
            <a:off x="2362200" y="5029201"/>
            <a:ext cx="453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400"/>
              <a:t>TetPrimitive: Special case of Polyhedron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675C470-F103-4B7C-806C-F8451194EECA}"/>
              </a:ext>
            </a:extLst>
          </p:cNvPr>
          <p:cNvSpPr>
            <a:spLocks noGrp="1" noChangeArrowheads="1"/>
          </p:cNvSpPr>
          <p:nvPr>
            <p:ph type="title" idx="4294967295"/>
          </p:nvPr>
        </p:nvSpPr>
        <p:spPr>
          <a:xfrm>
            <a:off x="1572298" y="549105"/>
            <a:ext cx="8429625" cy="685800"/>
          </a:xfrm>
        </p:spPr>
        <p:txBody>
          <a:bodyPr/>
          <a:lstStyle/>
          <a:p>
            <a:r>
              <a:rPr lang="en-US" altLang="en-US" dirty="0"/>
              <a:t>Sphere Scheme</a:t>
            </a:r>
          </a:p>
        </p:txBody>
      </p:sp>
      <p:pic>
        <p:nvPicPr>
          <p:cNvPr id="28675" name="Picture 2">
            <a:extLst>
              <a:ext uri="{FF2B5EF4-FFF2-40B4-BE49-F238E27FC236}">
                <a16:creationId xmlns:a16="http://schemas.microsoft.com/office/drawing/2014/main" id="{E41272F1-FC94-44D3-81DC-5373D7B8F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371600"/>
            <a:ext cx="4529138"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7">
            <a:extLst>
              <a:ext uri="{FF2B5EF4-FFF2-40B4-BE49-F238E27FC236}">
                <a16:creationId xmlns:a16="http://schemas.microsoft.com/office/drawing/2014/main" id="{768BA9A5-5903-40E8-86C2-660944C5D0BE}"/>
              </a:ext>
            </a:extLst>
          </p:cNvPr>
          <p:cNvSpPr txBox="1">
            <a:spLocks noChangeArrowheads="1"/>
          </p:cNvSpPr>
          <p:nvPr/>
        </p:nvSpPr>
        <p:spPr bwMode="auto">
          <a:xfrm>
            <a:off x="7696200" y="1524001"/>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Spheres: treat as 8 TetPrimitives</a:t>
            </a:r>
          </a:p>
        </p:txBody>
      </p:sp>
      <p:pic>
        <p:nvPicPr>
          <p:cNvPr id="19" name="Picture 3">
            <a:extLst>
              <a:ext uri="{FF2B5EF4-FFF2-40B4-BE49-F238E27FC236}">
                <a16:creationId xmlns:a16="http://schemas.microsoft.com/office/drawing/2014/main" id="{0F005C91-BCA5-4FE7-A4DE-F34912077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150" y="1416050"/>
            <a:ext cx="4540250"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a:extLst>
              <a:ext uri="{FF2B5EF4-FFF2-40B4-BE49-F238E27FC236}">
                <a16:creationId xmlns:a16="http://schemas.microsoft.com/office/drawing/2014/main" id="{BF1390A8-CDAA-4720-813C-E3BBE1E61123}"/>
              </a:ext>
            </a:extLst>
          </p:cNvPr>
          <p:cNvGrpSpPr>
            <a:grpSpLocks/>
          </p:cNvGrpSpPr>
          <p:nvPr/>
        </p:nvGrpSpPr>
        <p:grpSpPr bwMode="auto">
          <a:xfrm>
            <a:off x="2549526" y="1382713"/>
            <a:ext cx="7432675" cy="4652962"/>
            <a:chOff x="1025237" y="1382375"/>
            <a:chExt cx="7432963" cy="4653635"/>
          </a:xfrm>
        </p:grpSpPr>
        <p:grpSp>
          <p:nvGrpSpPr>
            <p:cNvPr id="28696" name="Group 20">
              <a:extLst>
                <a:ext uri="{FF2B5EF4-FFF2-40B4-BE49-F238E27FC236}">
                  <a16:creationId xmlns:a16="http://schemas.microsoft.com/office/drawing/2014/main" id="{BC88C1E9-0B4E-4ECB-8AB0-8553DFBA3330}"/>
                </a:ext>
              </a:extLst>
            </p:cNvPr>
            <p:cNvGrpSpPr>
              <a:grpSpLocks/>
            </p:cNvGrpSpPr>
            <p:nvPr/>
          </p:nvGrpSpPr>
          <p:grpSpPr bwMode="auto">
            <a:xfrm>
              <a:off x="1025237" y="1382375"/>
              <a:ext cx="4513118" cy="4653635"/>
              <a:chOff x="1025237" y="1382375"/>
              <a:chExt cx="4513118" cy="4653635"/>
            </a:xfrm>
          </p:grpSpPr>
          <p:pic>
            <p:nvPicPr>
              <p:cNvPr id="28698" name="Picture 4">
                <a:extLst>
                  <a:ext uri="{FF2B5EF4-FFF2-40B4-BE49-F238E27FC236}">
                    <a16:creationId xmlns:a16="http://schemas.microsoft.com/office/drawing/2014/main" id="{59CF9C55-652E-411D-9B9B-5DD629D3B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237" y="1382375"/>
                <a:ext cx="4513118" cy="44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9" name="Rectangle 23">
                <a:extLst>
                  <a:ext uri="{FF2B5EF4-FFF2-40B4-BE49-F238E27FC236}">
                    <a16:creationId xmlns:a16="http://schemas.microsoft.com/office/drawing/2014/main" id="{43164AB5-02E8-4FA8-AD0B-8641115F3F97}"/>
                  </a:ext>
                </a:extLst>
              </p:cNvPr>
              <p:cNvSpPr>
                <a:spLocks noChangeArrowheads="1"/>
              </p:cNvSpPr>
              <p:nvPr/>
            </p:nvSpPr>
            <p:spPr bwMode="auto">
              <a:xfrm>
                <a:off x="2362200" y="5727747"/>
                <a:ext cx="1981200" cy="308263"/>
              </a:xfrm>
              <a:prstGeom prst="rect">
                <a:avLst/>
              </a:prstGeom>
              <a:solidFill>
                <a:schemeClr val="bg1"/>
              </a:solidFill>
              <a:ln w="9525">
                <a:solidFill>
                  <a:schemeClr val="bg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grpSp>
        <p:sp>
          <p:nvSpPr>
            <p:cNvPr id="28697" name="Text Box 7">
              <a:extLst>
                <a:ext uri="{FF2B5EF4-FFF2-40B4-BE49-F238E27FC236}">
                  <a16:creationId xmlns:a16="http://schemas.microsoft.com/office/drawing/2014/main" id="{C6D65692-4160-4C98-8998-74B479A97478}"/>
                </a:ext>
              </a:extLst>
            </p:cNvPr>
            <p:cNvSpPr txBox="1">
              <a:spLocks noChangeArrowheads="1"/>
            </p:cNvSpPr>
            <p:nvPr/>
          </p:nvSpPr>
          <p:spPr bwMode="auto">
            <a:xfrm>
              <a:off x="6172200" y="2209800"/>
              <a:ext cx="228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Subdivide each triangle face into quadrilaterals</a:t>
              </a:r>
            </a:p>
          </p:txBody>
        </p:sp>
      </p:grpSp>
      <p:grpSp>
        <p:nvGrpSpPr>
          <p:cNvPr id="25" name="Group 24">
            <a:extLst>
              <a:ext uri="{FF2B5EF4-FFF2-40B4-BE49-F238E27FC236}">
                <a16:creationId xmlns:a16="http://schemas.microsoft.com/office/drawing/2014/main" id="{20F7451E-EF92-4158-AC9F-3B56F3242DBE}"/>
              </a:ext>
            </a:extLst>
          </p:cNvPr>
          <p:cNvGrpSpPr>
            <a:grpSpLocks/>
          </p:cNvGrpSpPr>
          <p:nvPr/>
        </p:nvGrpSpPr>
        <p:grpSpPr bwMode="auto">
          <a:xfrm>
            <a:off x="2576514" y="1360488"/>
            <a:ext cx="7710487" cy="4406900"/>
            <a:chOff x="1053056" y="1359840"/>
            <a:chExt cx="7709944" cy="4407115"/>
          </a:xfrm>
        </p:grpSpPr>
        <p:pic>
          <p:nvPicPr>
            <p:cNvPr id="28694" name="Picture 5">
              <a:extLst>
                <a:ext uri="{FF2B5EF4-FFF2-40B4-BE49-F238E27FC236}">
                  <a16:creationId xmlns:a16="http://schemas.microsoft.com/office/drawing/2014/main" id="{2464D716-4614-458D-B472-3ECB79CC16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3056" y="1359840"/>
              <a:ext cx="4464517" cy="440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5" name="Text Box 7">
              <a:extLst>
                <a:ext uri="{FF2B5EF4-FFF2-40B4-BE49-F238E27FC236}">
                  <a16:creationId xmlns:a16="http://schemas.microsoft.com/office/drawing/2014/main" id="{9797F8F0-2634-4BA4-9231-40674843156E}"/>
                </a:ext>
              </a:extLst>
            </p:cNvPr>
            <p:cNvSpPr txBox="1">
              <a:spLocks noChangeArrowheads="1"/>
            </p:cNvSpPr>
            <p:nvPr/>
          </p:nvSpPr>
          <p:spPr bwMode="auto">
            <a:xfrm>
              <a:off x="6172200" y="3163669"/>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Insert an interior node</a:t>
              </a:r>
            </a:p>
          </p:txBody>
        </p:sp>
      </p:grpSp>
      <p:grpSp>
        <p:nvGrpSpPr>
          <p:cNvPr id="28" name="Group 27">
            <a:extLst>
              <a:ext uri="{FF2B5EF4-FFF2-40B4-BE49-F238E27FC236}">
                <a16:creationId xmlns:a16="http://schemas.microsoft.com/office/drawing/2014/main" id="{EFCF29CE-8B28-4A98-A1F0-16292FF73CA5}"/>
              </a:ext>
            </a:extLst>
          </p:cNvPr>
          <p:cNvGrpSpPr>
            <a:grpSpLocks/>
          </p:cNvGrpSpPr>
          <p:nvPr/>
        </p:nvGrpSpPr>
        <p:grpSpPr bwMode="auto">
          <a:xfrm>
            <a:off x="2614614" y="1393826"/>
            <a:ext cx="4448175" cy="4257675"/>
            <a:chOff x="1091045" y="1394612"/>
            <a:chExt cx="4447310" cy="4257483"/>
          </a:xfrm>
        </p:grpSpPr>
        <p:pic>
          <p:nvPicPr>
            <p:cNvPr id="28692" name="Picture 6">
              <a:extLst>
                <a:ext uri="{FF2B5EF4-FFF2-40B4-BE49-F238E27FC236}">
                  <a16:creationId xmlns:a16="http://schemas.microsoft.com/office/drawing/2014/main" id="{5ED23A1A-F3B0-487C-9497-911C938AE3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1045" y="1394612"/>
              <a:ext cx="3810000" cy="425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3" name="Rectangle 29">
              <a:extLst>
                <a:ext uri="{FF2B5EF4-FFF2-40B4-BE49-F238E27FC236}">
                  <a16:creationId xmlns:a16="http://schemas.microsoft.com/office/drawing/2014/main" id="{A600BBB2-7DB0-4E54-91C6-1450B222030B}"/>
                </a:ext>
              </a:extLst>
            </p:cNvPr>
            <p:cNvSpPr>
              <a:spLocks noChangeArrowheads="1"/>
            </p:cNvSpPr>
            <p:nvPr/>
          </p:nvSpPr>
          <p:spPr bwMode="auto">
            <a:xfrm>
              <a:off x="4842164" y="2170331"/>
              <a:ext cx="696191" cy="2935069"/>
            </a:xfrm>
            <a:prstGeom prst="rect">
              <a:avLst/>
            </a:prstGeom>
            <a:solidFill>
              <a:schemeClr val="bg1"/>
            </a:solidFill>
            <a:ln w="9525">
              <a:solidFill>
                <a:schemeClr val="bg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grpSp>
      <p:grpSp>
        <p:nvGrpSpPr>
          <p:cNvPr id="34" name="Group 33">
            <a:extLst>
              <a:ext uri="{FF2B5EF4-FFF2-40B4-BE49-F238E27FC236}">
                <a16:creationId xmlns:a16="http://schemas.microsoft.com/office/drawing/2014/main" id="{716E8A22-4530-4A39-B746-7E3EA73052D6}"/>
              </a:ext>
            </a:extLst>
          </p:cNvPr>
          <p:cNvGrpSpPr>
            <a:grpSpLocks/>
          </p:cNvGrpSpPr>
          <p:nvPr/>
        </p:nvGrpSpPr>
        <p:grpSpPr bwMode="auto">
          <a:xfrm>
            <a:off x="2687638" y="1450976"/>
            <a:ext cx="7446962" cy="4189413"/>
            <a:chOff x="1163783" y="1451264"/>
            <a:chExt cx="7446817" cy="4188543"/>
          </a:xfrm>
        </p:grpSpPr>
        <p:sp>
          <p:nvSpPr>
            <p:cNvPr id="28690" name="Text Box 7">
              <a:extLst>
                <a:ext uri="{FF2B5EF4-FFF2-40B4-BE49-F238E27FC236}">
                  <a16:creationId xmlns:a16="http://schemas.microsoft.com/office/drawing/2014/main" id="{8DE1FCFC-42E0-4F39-8770-96EF9178699C}"/>
                </a:ext>
              </a:extLst>
            </p:cNvPr>
            <p:cNvSpPr txBox="1">
              <a:spLocks noChangeArrowheads="1"/>
            </p:cNvSpPr>
            <p:nvPr/>
          </p:nvSpPr>
          <p:spPr bwMode="auto">
            <a:xfrm>
              <a:off x="6172200" y="3581400"/>
              <a:ext cx="2438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Generate tetrahedron subdivision in each octant</a:t>
              </a:r>
            </a:p>
          </p:txBody>
        </p:sp>
        <p:pic>
          <p:nvPicPr>
            <p:cNvPr id="28691" name="Picture 7">
              <a:extLst>
                <a:ext uri="{FF2B5EF4-FFF2-40B4-BE49-F238E27FC236}">
                  <a16:creationId xmlns:a16="http://schemas.microsoft.com/office/drawing/2014/main" id="{EEADB2F5-55BB-4796-AB16-BAD74305F1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3783" y="1451264"/>
              <a:ext cx="3719946" cy="418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a:extLst>
              <a:ext uri="{FF2B5EF4-FFF2-40B4-BE49-F238E27FC236}">
                <a16:creationId xmlns:a16="http://schemas.microsoft.com/office/drawing/2014/main" id="{0C8A781B-CC0D-4402-80CC-4F4C66B4BEB7}"/>
              </a:ext>
            </a:extLst>
          </p:cNvPr>
          <p:cNvGrpSpPr>
            <a:grpSpLocks/>
          </p:cNvGrpSpPr>
          <p:nvPr/>
        </p:nvGrpSpPr>
        <p:grpSpPr bwMode="auto">
          <a:xfrm>
            <a:off x="2465388" y="1389063"/>
            <a:ext cx="7669212" cy="4565650"/>
            <a:chOff x="942110" y="1389693"/>
            <a:chExt cx="7668490" cy="4564297"/>
          </a:xfrm>
        </p:grpSpPr>
        <p:pic>
          <p:nvPicPr>
            <p:cNvPr id="28688" name="Picture 2">
              <a:extLst>
                <a:ext uri="{FF2B5EF4-FFF2-40B4-BE49-F238E27FC236}">
                  <a16:creationId xmlns:a16="http://schemas.microsoft.com/office/drawing/2014/main" id="{A80E4EFE-FAFF-4513-B498-C256A42718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2110" y="1389693"/>
              <a:ext cx="4577028" cy="456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9" name="Text Box 7">
              <a:extLst>
                <a:ext uri="{FF2B5EF4-FFF2-40B4-BE49-F238E27FC236}">
                  <a16:creationId xmlns:a16="http://schemas.microsoft.com/office/drawing/2014/main" id="{40965119-510A-4A74-ABF7-16BA3F95F385}"/>
                </a:ext>
              </a:extLst>
            </p:cNvPr>
            <p:cNvSpPr txBox="1">
              <a:spLocks noChangeArrowheads="1"/>
            </p:cNvSpPr>
            <p:nvPr/>
          </p:nvSpPr>
          <p:spPr bwMode="auto">
            <a:xfrm>
              <a:off x="6172200" y="4563070"/>
              <a:ext cx="2438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Generate mapped mesh in each hexahedron region</a:t>
              </a:r>
            </a:p>
          </p:txBody>
        </p:sp>
      </p:grpSp>
      <p:grpSp>
        <p:nvGrpSpPr>
          <p:cNvPr id="40" name="Group 39">
            <a:extLst>
              <a:ext uri="{FF2B5EF4-FFF2-40B4-BE49-F238E27FC236}">
                <a16:creationId xmlns:a16="http://schemas.microsoft.com/office/drawing/2014/main" id="{7BD2494C-3A95-411D-8669-6E34EC34C745}"/>
              </a:ext>
            </a:extLst>
          </p:cNvPr>
          <p:cNvGrpSpPr>
            <a:grpSpLocks/>
          </p:cNvGrpSpPr>
          <p:nvPr/>
        </p:nvGrpSpPr>
        <p:grpSpPr bwMode="auto">
          <a:xfrm>
            <a:off x="2465388" y="1382714"/>
            <a:ext cx="4578350" cy="4713287"/>
            <a:chOff x="942109" y="1382926"/>
            <a:chExt cx="4577029" cy="4713075"/>
          </a:xfrm>
        </p:grpSpPr>
        <p:pic>
          <p:nvPicPr>
            <p:cNvPr id="28685" name="Picture 3">
              <a:extLst>
                <a:ext uri="{FF2B5EF4-FFF2-40B4-BE49-F238E27FC236}">
                  <a16:creationId xmlns:a16="http://schemas.microsoft.com/office/drawing/2014/main" id="{7FF7D6D6-1C7B-475C-A8D4-ABD02E07CA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2109" y="1382926"/>
              <a:ext cx="4017897" cy="44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Rectangle 41">
              <a:extLst>
                <a:ext uri="{FF2B5EF4-FFF2-40B4-BE49-F238E27FC236}">
                  <a16:creationId xmlns:a16="http://schemas.microsoft.com/office/drawing/2014/main" id="{B4EAC540-2555-4BBA-8814-B747B85593A5}"/>
                </a:ext>
              </a:extLst>
            </p:cNvPr>
            <p:cNvSpPr>
              <a:spLocks noChangeArrowheads="1"/>
            </p:cNvSpPr>
            <p:nvPr/>
          </p:nvSpPr>
          <p:spPr bwMode="auto">
            <a:xfrm>
              <a:off x="4904509" y="2170331"/>
              <a:ext cx="614629" cy="3011269"/>
            </a:xfrm>
            <a:prstGeom prst="rect">
              <a:avLst/>
            </a:prstGeom>
            <a:solidFill>
              <a:schemeClr val="bg1"/>
            </a:solidFill>
            <a:ln w="9525">
              <a:solidFill>
                <a:schemeClr val="bg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28687" name="Rectangle 42">
              <a:extLst>
                <a:ext uri="{FF2B5EF4-FFF2-40B4-BE49-F238E27FC236}">
                  <a16:creationId xmlns:a16="http://schemas.microsoft.com/office/drawing/2014/main" id="{A1C5E48E-752A-4655-B217-C3C3F5DD7313}"/>
                </a:ext>
              </a:extLst>
            </p:cNvPr>
            <p:cNvSpPr>
              <a:spLocks noChangeArrowheads="1"/>
            </p:cNvSpPr>
            <p:nvPr/>
          </p:nvSpPr>
          <p:spPr bwMode="auto">
            <a:xfrm>
              <a:off x="2590800" y="5756565"/>
              <a:ext cx="1219200" cy="339436"/>
            </a:xfrm>
            <a:prstGeom prst="rect">
              <a:avLst/>
            </a:prstGeom>
            <a:solidFill>
              <a:schemeClr val="bg1"/>
            </a:solidFill>
            <a:ln w="9525">
              <a:solidFill>
                <a:schemeClr val="bg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grpSp>
      <p:pic>
        <p:nvPicPr>
          <p:cNvPr id="44" name="Picture 4">
            <a:extLst>
              <a:ext uri="{FF2B5EF4-FFF2-40B4-BE49-F238E27FC236}">
                <a16:creationId xmlns:a16="http://schemas.microsoft.com/office/drawing/2014/main" id="{E8EF9B33-0BC1-4287-8256-AC44FB07052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3475" y="1377950"/>
            <a:ext cx="404495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D709493-9FCD-4DB2-82EC-8038CDCDD281}"/>
              </a:ext>
            </a:extLst>
          </p:cNvPr>
          <p:cNvSpPr>
            <a:spLocks noGrp="1" noChangeArrowheads="1"/>
          </p:cNvSpPr>
          <p:nvPr>
            <p:ph type="title" idx="4294967295"/>
          </p:nvPr>
        </p:nvSpPr>
        <p:spPr>
          <a:xfrm>
            <a:off x="1529380" y="604557"/>
            <a:ext cx="8429625" cy="685800"/>
          </a:xfrm>
        </p:spPr>
        <p:txBody>
          <a:bodyPr/>
          <a:lstStyle/>
          <a:p>
            <a:r>
              <a:rPr lang="en-US" altLang="en-US" dirty="0"/>
              <a:t>Sculpt Parallel</a:t>
            </a:r>
          </a:p>
        </p:txBody>
      </p:sp>
      <p:pic>
        <p:nvPicPr>
          <p:cNvPr id="29699" name="Picture 4">
            <a:extLst>
              <a:ext uri="{FF2B5EF4-FFF2-40B4-BE49-F238E27FC236}">
                <a16:creationId xmlns:a16="http://schemas.microsoft.com/office/drawing/2014/main" id="{131C8A4E-9133-49A5-A334-89356F0B84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47800"/>
            <a:ext cx="5119688"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A5F84C4-C509-4551-B2C1-9ADEDD942E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1739" y="1470026"/>
            <a:ext cx="5189537"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6E97A7D-B1A0-4979-8C61-351EE70065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1" y="1501776"/>
            <a:ext cx="51720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0F626957-649A-4243-AF25-2BEF8F9DEE5A}"/>
              </a:ext>
            </a:extLst>
          </p:cNvPr>
          <p:cNvGrpSpPr>
            <a:grpSpLocks/>
          </p:cNvGrpSpPr>
          <p:nvPr/>
        </p:nvGrpSpPr>
        <p:grpSpPr bwMode="auto">
          <a:xfrm>
            <a:off x="2486026" y="1470026"/>
            <a:ext cx="5286375" cy="2943225"/>
            <a:chOff x="1724009" y="2159921"/>
            <a:chExt cx="5743591" cy="3197778"/>
          </a:xfrm>
        </p:grpSpPr>
        <p:pic>
          <p:nvPicPr>
            <p:cNvPr id="29709" name="Picture 9">
              <a:extLst>
                <a:ext uri="{FF2B5EF4-FFF2-40B4-BE49-F238E27FC236}">
                  <a16:creationId xmlns:a16="http://schemas.microsoft.com/office/drawing/2014/main" id="{C8ECC8C6-6B17-4947-9FC1-E3B3715A83B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24009" y="2159921"/>
              <a:ext cx="5389179" cy="319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Rectangle 10">
              <a:extLst>
                <a:ext uri="{FF2B5EF4-FFF2-40B4-BE49-F238E27FC236}">
                  <a16:creationId xmlns:a16="http://schemas.microsoft.com/office/drawing/2014/main" id="{457A3F5F-7C67-4CE8-BDF1-15596C4DB93A}"/>
                </a:ext>
              </a:extLst>
            </p:cNvPr>
            <p:cNvSpPr>
              <a:spLocks noChangeArrowheads="1"/>
            </p:cNvSpPr>
            <p:nvPr/>
          </p:nvSpPr>
          <p:spPr bwMode="auto">
            <a:xfrm>
              <a:off x="7086600" y="2819400"/>
              <a:ext cx="381000" cy="1676400"/>
            </a:xfrm>
            <a:prstGeom prst="rect">
              <a:avLst/>
            </a:prstGeom>
            <a:solidFill>
              <a:srgbClr val="FFFFFF"/>
            </a:solidFill>
            <a:ln w="9525">
              <a:solidFill>
                <a:srgbClr val="FFFFFF"/>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pic>
        <p:nvPicPr>
          <p:cNvPr id="12" name="Picture 3">
            <a:extLst>
              <a:ext uri="{FF2B5EF4-FFF2-40B4-BE49-F238E27FC236}">
                <a16:creationId xmlns:a16="http://schemas.microsoft.com/office/drawing/2014/main" id="{CA3A1C11-01EB-41D2-9986-911960DD60BE}"/>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3505201"/>
            <a:ext cx="43434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a:extLst>
              <a:ext uri="{FF2B5EF4-FFF2-40B4-BE49-F238E27FC236}">
                <a16:creationId xmlns:a16="http://schemas.microsoft.com/office/drawing/2014/main" id="{69E94BA2-8121-4EB7-9ED5-2471D2508F88}"/>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3505201"/>
            <a:ext cx="43561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a:extLst>
              <a:ext uri="{FF2B5EF4-FFF2-40B4-BE49-F238E27FC236}">
                <a16:creationId xmlns:a16="http://schemas.microsoft.com/office/drawing/2014/main" id="{B01C9D0C-0769-4365-809E-E440F073048C}"/>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3450" y="3541713"/>
            <a:ext cx="42751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TextBox 14">
            <a:extLst>
              <a:ext uri="{FF2B5EF4-FFF2-40B4-BE49-F238E27FC236}">
                <a16:creationId xmlns:a16="http://schemas.microsoft.com/office/drawing/2014/main" id="{22D813DE-7F0D-4981-BAE7-F9E1CCF055F5}"/>
              </a:ext>
            </a:extLst>
          </p:cNvPr>
          <p:cNvSpPr txBox="1">
            <a:spLocks noChangeArrowheads="1"/>
          </p:cNvSpPr>
          <p:nvPr/>
        </p:nvSpPr>
        <p:spPr bwMode="auto">
          <a:xfrm>
            <a:off x="7848600" y="1600200"/>
            <a:ext cx="266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Ideal for non-mechanical/</a:t>
            </a:r>
          </a:p>
          <a:p>
            <a:r>
              <a:rPr lang="en-US" altLang="en-US" sz="1600"/>
              <a:t>organic shapes</a:t>
            </a:r>
          </a:p>
        </p:txBody>
      </p:sp>
      <p:sp>
        <p:nvSpPr>
          <p:cNvPr id="16" name="TextBox 15">
            <a:extLst>
              <a:ext uri="{FF2B5EF4-FFF2-40B4-BE49-F238E27FC236}">
                <a16:creationId xmlns:a16="http://schemas.microsoft.com/office/drawing/2014/main" id="{AEBA6E90-CFB0-4771-BA11-398FB0837C61}"/>
              </a:ext>
            </a:extLst>
          </p:cNvPr>
          <p:cNvSpPr txBox="1"/>
          <p:nvPr/>
        </p:nvSpPr>
        <p:spPr>
          <a:xfrm>
            <a:off x="1981200" y="5029201"/>
            <a:ext cx="3646488" cy="1077913"/>
          </a:xfrm>
          <a:prstGeom prst="rect">
            <a:avLst/>
          </a:prstGeom>
          <a:noFill/>
        </p:spPr>
        <p:txBody>
          <a:bodyPr wrap="none">
            <a:spAutoFit/>
          </a:bodyPr>
          <a:lstStyle/>
          <a:p>
            <a:pPr>
              <a:defRPr/>
            </a:pPr>
            <a:r>
              <a:rPr lang="en-US" sz="1600" dirty="0">
                <a:latin typeface="Arial" charset="0"/>
                <a:ea typeface="ＭＳ Ｐゴシック" charset="0"/>
                <a:cs typeface="ＭＳ Ｐゴシック" charset="0"/>
              </a:rPr>
              <a:t>Overlay Grid Method</a:t>
            </a:r>
          </a:p>
          <a:p>
            <a:pPr marL="285750" indent="-285750">
              <a:buFont typeface="Arial"/>
              <a:buChar char="•"/>
              <a:defRPr/>
            </a:pPr>
            <a:r>
              <a:rPr lang="en-US" sz="1600" dirty="0">
                <a:latin typeface="Arial" charset="0"/>
                <a:ea typeface="ＭＳ Ｐゴシック" charset="0"/>
                <a:cs typeface="ＭＳ Ｐゴシック" charset="0"/>
              </a:rPr>
              <a:t>Uses Cartesian Grid as Base Mesh</a:t>
            </a:r>
          </a:p>
          <a:p>
            <a:pPr marL="285750" indent="-285750">
              <a:buFont typeface="Arial"/>
              <a:buChar char="•"/>
              <a:defRPr/>
            </a:pPr>
            <a:r>
              <a:rPr lang="en-US" sz="1600" dirty="0">
                <a:latin typeface="Arial" charset="0"/>
                <a:ea typeface="ＭＳ Ｐゴシック" charset="0"/>
                <a:cs typeface="ＭＳ Ｐゴシック" charset="0"/>
              </a:rPr>
              <a:t>Adjusts nodes to geometry</a:t>
            </a:r>
          </a:p>
          <a:p>
            <a:pPr marL="285750" indent="-285750">
              <a:buFont typeface="Arial"/>
              <a:buChar char="•"/>
              <a:defRPr/>
            </a:pPr>
            <a:r>
              <a:rPr lang="en-US" sz="1600" dirty="0">
                <a:latin typeface="Arial" charset="0"/>
                <a:ea typeface="ＭＳ Ｐゴシック" charset="0"/>
                <a:cs typeface="ＭＳ Ｐゴシック" charset="0"/>
              </a:rPr>
              <a:t>Inserts Layer of Hexes</a:t>
            </a:r>
          </a:p>
        </p:txBody>
      </p:sp>
      <p:sp>
        <p:nvSpPr>
          <p:cNvPr id="17" name="TextBox 16">
            <a:extLst>
              <a:ext uri="{FF2B5EF4-FFF2-40B4-BE49-F238E27FC236}">
                <a16:creationId xmlns:a16="http://schemas.microsoft.com/office/drawing/2014/main" id="{57403BB0-B762-4D94-9CA7-DAF069D3591B}"/>
              </a:ext>
            </a:extLst>
          </p:cNvPr>
          <p:cNvSpPr txBox="1">
            <a:spLocks noChangeArrowheads="1"/>
          </p:cNvSpPr>
          <p:nvPr/>
        </p:nvSpPr>
        <p:spPr bwMode="auto">
          <a:xfrm>
            <a:off x="7848600" y="2438400"/>
            <a:ext cx="2597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But can be used for any geometry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xit" presetSubtype="0" fill="hold" nodeType="clickEffect">
                                  <p:stCondLst>
                                    <p:cond delay="0"/>
                                  </p:stCondLst>
                                  <p:childTnLst>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35F5BB4E-AF44-42C0-9F55-EDDCC855E36B}"/>
              </a:ext>
            </a:extLst>
          </p:cNvPr>
          <p:cNvPicPr>
            <a:picLocks noChangeAspect="1" noChangeArrowheads="1"/>
          </p:cNvPicPr>
          <p:nvPr/>
        </p:nvPicPr>
        <p:blipFill>
          <a:blip r:embed="rId2"/>
          <a:srcRect/>
          <a:stretch/>
        </p:blipFill>
        <p:spPr bwMode="auto">
          <a:xfrm>
            <a:off x="4375257" y="1336095"/>
            <a:ext cx="2916237" cy="40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a:extLst>
              <a:ext uri="{FF2B5EF4-FFF2-40B4-BE49-F238E27FC236}">
                <a16:creationId xmlns:a16="http://schemas.microsoft.com/office/drawing/2014/main" id="{3561A8D5-8D90-497D-8F91-2A61496C5E9A}"/>
              </a:ext>
            </a:extLst>
          </p:cNvPr>
          <p:cNvSpPr>
            <a:spLocks noGrp="1" noChangeArrowheads="1"/>
          </p:cNvSpPr>
          <p:nvPr>
            <p:ph type="title" idx="4294967295"/>
          </p:nvPr>
        </p:nvSpPr>
        <p:spPr>
          <a:xfrm>
            <a:off x="1526477" y="549750"/>
            <a:ext cx="8429625" cy="685800"/>
          </a:xfrm>
        </p:spPr>
        <p:txBody>
          <a:bodyPr/>
          <a:lstStyle/>
          <a:p>
            <a:r>
              <a:rPr lang="en-US" altLang="en-US" dirty="0"/>
              <a:t>Sculpt Parallel</a:t>
            </a:r>
          </a:p>
        </p:txBody>
      </p:sp>
      <p:sp>
        <p:nvSpPr>
          <p:cNvPr id="30724" name="AutoShape 26">
            <a:extLst>
              <a:ext uri="{FF2B5EF4-FFF2-40B4-BE49-F238E27FC236}">
                <a16:creationId xmlns:a16="http://schemas.microsoft.com/office/drawing/2014/main" id="{1EF5237F-4CED-4E6E-B772-4AF02C063B90}"/>
              </a:ext>
            </a:extLst>
          </p:cNvPr>
          <p:cNvSpPr>
            <a:spLocks noChangeArrowheads="1"/>
          </p:cNvSpPr>
          <p:nvPr/>
        </p:nvSpPr>
        <p:spPr bwMode="auto">
          <a:xfrm rot="-2252190">
            <a:off x="5464175" y="2171700"/>
            <a:ext cx="304800" cy="533400"/>
          </a:xfrm>
          <a:prstGeom prst="upArrow">
            <a:avLst>
              <a:gd name="adj1" fmla="val 25148"/>
              <a:gd name="adj2" fmla="val 98178"/>
            </a:avLst>
          </a:prstGeom>
          <a:solidFill>
            <a:schemeClr val="accent2"/>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0725" name="AutoShape 26">
            <a:extLst>
              <a:ext uri="{FF2B5EF4-FFF2-40B4-BE49-F238E27FC236}">
                <a16:creationId xmlns:a16="http://schemas.microsoft.com/office/drawing/2014/main" id="{7F35B338-F641-4ED3-BD97-A7DCC95D1695}"/>
              </a:ext>
            </a:extLst>
          </p:cNvPr>
          <p:cNvSpPr>
            <a:spLocks noChangeArrowheads="1"/>
          </p:cNvSpPr>
          <p:nvPr/>
        </p:nvSpPr>
        <p:spPr bwMode="auto">
          <a:xfrm rot="-2252190">
            <a:off x="5118870" y="2761961"/>
            <a:ext cx="396875" cy="768350"/>
          </a:xfrm>
          <a:prstGeom prst="upArrow">
            <a:avLst>
              <a:gd name="adj1" fmla="val 19407"/>
              <a:gd name="adj2" fmla="val 97983"/>
            </a:avLst>
          </a:prstGeom>
          <a:solidFill>
            <a:schemeClr val="accent2"/>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 name="TextBox 8">
            <a:extLst>
              <a:ext uri="{FF2B5EF4-FFF2-40B4-BE49-F238E27FC236}">
                <a16:creationId xmlns:a16="http://schemas.microsoft.com/office/drawing/2014/main" id="{26C150C9-FBB3-4BF1-B831-B92D6B932E2B}"/>
              </a:ext>
            </a:extLst>
          </p:cNvPr>
          <p:cNvSpPr txBox="1"/>
          <p:nvPr/>
        </p:nvSpPr>
        <p:spPr>
          <a:xfrm>
            <a:off x="5663894" y="2362200"/>
            <a:ext cx="851515" cy="369332"/>
          </a:xfrm>
          <a:prstGeom prst="rect">
            <a:avLst/>
          </a:prstGeom>
          <a:noFill/>
        </p:spPr>
        <p:txBody>
          <a:bodyPr wrap="none">
            <a:spAutoFit/>
          </a:bodyPr>
          <a:lstStyle/>
          <a:p>
            <a:pPr algn="ctr">
              <a:defRPr/>
            </a:pPr>
            <a:r>
              <a:rPr lang="en-US" dirty="0">
                <a:solidFill>
                  <a:srgbClr val="000000"/>
                </a:solidFill>
                <a:latin typeface="+mj-lt"/>
                <a:ea typeface="ＭＳ Ｐゴシック" charset="0"/>
                <a:cs typeface="Arial Unicode MS" charset="0"/>
              </a:rPr>
              <a:t>Mesh</a:t>
            </a:r>
          </a:p>
        </p:txBody>
      </p:sp>
      <p:sp>
        <p:nvSpPr>
          <p:cNvPr id="10" name="TextBox 9">
            <a:extLst>
              <a:ext uri="{FF2B5EF4-FFF2-40B4-BE49-F238E27FC236}">
                <a16:creationId xmlns:a16="http://schemas.microsoft.com/office/drawing/2014/main" id="{F3A65EC3-5457-47D9-B3CD-2BADA58DD385}"/>
              </a:ext>
            </a:extLst>
          </p:cNvPr>
          <p:cNvSpPr txBox="1"/>
          <p:nvPr/>
        </p:nvSpPr>
        <p:spPr>
          <a:xfrm>
            <a:off x="5528696" y="3404641"/>
            <a:ext cx="1121910" cy="369332"/>
          </a:xfrm>
          <a:prstGeom prst="rect">
            <a:avLst/>
          </a:prstGeom>
          <a:noFill/>
        </p:spPr>
        <p:txBody>
          <a:bodyPr wrap="none">
            <a:spAutoFit/>
          </a:bodyPr>
          <a:lstStyle/>
          <a:p>
            <a:pPr algn="ctr">
              <a:defRPr/>
            </a:pPr>
            <a:r>
              <a:rPr lang="en-US" dirty="0">
                <a:solidFill>
                  <a:srgbClr val="000000"/>
                </a:solidFill>
                <a:latin typeface="+mj-lt"/>
                <a:ea typeface="ＭＳ Ｐゴシック" charset="0"/>
                <a:cs typeface="Arial Unicode MS" charset="0"/>
              </a:rPr>
              <a:t>Volume</a:t>
            </a:r>
          </a:p>
        </p:txBody>
      </p:sp>
      <p:sp>
        <p:nvSpPr>
          <p:cNvPr id="30728" name="AutoShape 26">
            <a:extLst>
              <a:ext uri="{FF2B5EF4-FFF2-40B4-BE49-F238E27FC236}">
                <a16:creationId xmlns:a16="http://schemas.microsoft.com/office/drawing/2014/main" id="{B32662ED-B220-4140-9160-5E4534ABFF70}"/>
              </a:ext>
            </a:extLst>
          </p:cNvPr>
          <p:cNvSpPr>
            <a:spLocks noChangeArrowheads="1"/>
          </p:cNvSpPr>
          <p:nvPr/>
        </p:nvSpPr>
        <p:spPr bwMode="auto">
          <a:xfrm rot="17269935">
            <a:off x="5210936" y="4819116"/>
            <a:ext cx="304800" cy="533400"/>
          </a:xfrm>
          <a:prstGeom prst="upArrow">
            <a:avLst>
              <a:gd name="adj1" fmla="val 25148"/>
              <a:gd name="adj2" fmla="val 98178"/>
            </a:avLst>
          </a:prstGeom>
          <a:solidFill>
            <a:schemeClr val="accent2"/>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3" name="TextBox 12">
            <a:extLst>
              <a:ext uri="{FF2B5EF4-FFF2-40B4-BE49-F238E27FC236}">
                <a16:creationId xmlns:a16="http://schemas.microsoft.com/office/drawing/2014/main" id="{FD0399F5-8D19-4AFF-A8F9-B80E2A2A6775}"/>
              </a:ext>
            </a:extLst>
          </p:cNvPr>
          <p:cNvSpPr txBox="1"/>
          <p:nvPr/>
        </p:nvSpPr>
        <p:spPr>
          <a:xfrm>
            <a:off x="5695750" y="4943235"/>
            <a:ext cx="992579" cy="369332"/>
          </a:xfrm>
          <a:prstGeom prst="rect">
            <a:avLst/>
          </a:prstGeom>
          <a:noFill/>
        </p:spPr>
        <p:txBody>
          <a:bodyPr wrap="none">
            <a:spAutoFit/>
          </a:bodyPr>
          <a:lstStyle/>
          <a:p>
            <a:pPr algn="ctr">
              <a:defRPr/>
            </a:pPr>
            <a:r>
              <a:rPr lang="en-US" dirty="0">
                <a:solidFill>
                  <a:srgbClr val="000000"/>
                </a:solidFill>
                <a:latin typeface="+mj-lt"/>
                <a:ea typeface="ＭＳ Ｐゴシック" charset="0"/>
                <a:cs typeface="Arial Unicode MS" charset="0"/>
              </a:rPr>
              <a:t>Sculpt</a:t>
            </a:r>
          </a:p>
        </p:txBody>
      </p:sp>
      <p:sp>
        <p:nvSpPr>
          <p:cNvPr id="30730" name="TextBox 18">
            <a:extLst>
              <a:ext uri="{FF2B5EF4-FFF2-40B4-BE49-F238E27FC236}">
                <a16:creationId xmlns:a16="http://schemas.microsoft.com/office/drawing/2014/main" id="{0188050A-E879-4C8D-9780-147FC9D7BDC4}"/>
              </a:ext>
            </a:extLst>
          </p:cNvPr>
          <p:cNvSpPr txBox="1">
            <a:spLocks noChangeArrowheads="1"/>
          </p:cNvSpPr>
          <p:nvPr/>
        </p:nvSpPr>
        <p:spPr bwMode="auto">
          <a:xfrm>
            <a:off x="1752600" y="1447801"/>
            <a:ext cx="236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Sculpt is a separate companion application to CUBIT™ .</a:t>
            </a:r>
          </a:p>
        </p:txBody>
      </p:sp>
      <p:sp>
        <p:nvSpPr>
          <p:cNvPr id="30731" name="TextBox 19">
            <a:extLst>
              <a:ext uri="{FF2B5EF4-FFF2-40B4-BE49-F238E27FC236}">
                <a16:creationId xmlns:a16="http://schemas.microsoft.com/office/drawing/2014/main" id="{0EF4F2D9-71E1-4818-9E95-5D01C7B3FE8B}"/>
              </a:ext>
            </a:extLst>
          </p:cNvPr>
          <p:cNvSpPr txBox="1">
            <a:spLocks noChangeArrowheads="1"/>
          </p:cNvSpPr>
          <p:nvPr/>
        </p:nvSpPr>
        <p:spPr bwMode="auto">
          <a:xfrm>
            <a:off x="1752600" y="3276601"/>
            <a:ext cx="259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Can be run from CUBIT™  GUI or in batch from OS command line</a:t>
            </a:r>
          </a:p>
        </p:txBody>
      </p:sp>
      <p:sp>
        <p:nvSpPr>
          <p:cNvPr id="30732" name="TextBox 20">
            <a:extLst>
              <a:ext uri="{FF2B5EF4-FFF2-40B4-BE49-F238E27FC236}">
                <a16:creationId xmlns:a16="http://schemas.microsoft.com/office/drawing/2014/main" id="{91DC5FB9-B5AC-4DB4-B8E7-2D1366C21A5E}"/>
              </a:ext>
            </a:extLst>
          </p:cNvPr>
          <p:cNvSpPr txBox="1">
            <a:spLocks noChangeArrowheads="1"/>
          </p:cNvSpPr>
          <p:nvPr/>
        </p:nvSpPr>
        <p:spPr bwMode="auto">
          <a:xfrm>
            <a:off x="1752600" y="4114801"/>
            <a:ext cx="2362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Parallel application uses MPI to run on multiple cores/processors</a:t>
            </a:r>
          </a:p>
        </p:txBody>
      </p:sp>
      <p:sp>
        <p:nvSpPr>
          <p:cNvPr id="30733" name="TextBox 21">
            <a:extLst>
              <a:ext uri="{FF2B5EF4-FFF2-40B4-BE49-F238E27FC236}">
                <a16:creationId xmlns:a16="http://schemas.microsoft.com/office/drawing/2014/main" id="{50BE5E22-BA06-4B9A-A690-EF1784EEE107}"/>
              </a:ext>
            </a:extLst>
          </p:cNvPr>
          <p:cNvSpPr txBox="1">
            <a:spLocks noChangeArrowheads="1"/>
          </p:cNvSpPr>
          <p:nvPr/>
        </p:nvSpPr>
        <p:spPr bwMode="auto">
          <a:xfrm>
            <a:off x="1752600" y="5486400"/>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See Lecture 21 for more details/exercises</a:t>
            </a:r>
          </a:p>
        </p:txBody>
      </p:sp>
      <p:sp>
        <p:nvSpPr>
          <p:cNvPr id="30734" name="TextBox 22">
            <a:extLst>
              <a:ext uri="{FF2B5EF4-FFF2-40B4-BE49-F238E27FC236}">
                <a16:creationId xmlns:a16="http://schemas.microsoft.com/office/drawing/2014/main" id="{4F0BCD2C-DC44-485F-9513-9152B4C43B98}"/>
              </a:ext>
            </a:extLst>
          </p:cNvPr>
          <p:cNvSpPr txBox="1">
            <a:spLocks noChangeArrowheads="1"/>
          </p:cNvSpPr>
          <p:nvPr/>
        </p:nvSpPr>
        <p:spPr bwMode="auto">
          <a:xfrm>
            <a:off x="1752600" y="2362201"/>
            <a:ext cx="236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Does not use </a:t>
            </a:r>
            <a:r>
              <a:rPr lang="en-US" altLang="en-US" sz="1600" i="1"/>
              <a:t>Scheme</a:t>
            </a:r>
            <a:r>
              <a:rPr lang="en-US" altLang="en-US" sz="1600"/>
              <a:t>, instead uses </a:t>
            </a:r>
            <a:r>
              <a:rPr lang="en-US" altLang="en-US" sz="1600" i="1"/>
              <a:t>Sculpt Parallel</a:t>
            </a:r>
            <a:r>
              <a:rPr lang="en-US" altLang="en-US" sz="1600"/>
              <a:t> command.</a:t>
            </a:r>
          </a:p>
        </p:txBody>
      </p:sp>
      <p:pic>
        <p:nvPicPr>
          <p:cNvPr id="30735" name="Picture 5">
            <a:extLst>
              <a:ext uri="{FF2B5EF4-FFF2-40B4-BE49-F238E27FC236}">
                <a16:creationId xmlns:a16="http://schemas.microsoft.com/office/drawing/2014/main" id="{125AD24F-822C-402A-A173-F7237BB47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639" y="685801"/>
            <a:ext cx="2916237" cy="554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AC6B0C0-8255-486C-8CA8-C1B555E331A4}"/>
              </a:ext>
            </a:extLst>
          </p:cNvPr>
          <p:cNvSpPr>
            <a:spLocks noGrp="1" noChangeArrowheads="1"/>
          </p:cNvSpPr>
          <p:nvPr>
            <p:ph type="title" idx="4294967295"/>
          </p:nvPr>
        </p:nvSpPr>
        <p:spPr>
          <a:xfrm>
            <a:off x="1527587" y="579680"/>
            <a:ext cx="8429625" cy="685800"/>
          </a:xfrm>
        </p:spPr>
        <p:txBody>
          <a:bodyPr/>
          <a:lstStyle/>
          <a:p>
            <a:r>
              <a:rPr lang="en-US" altLang="en-US" dirty="0"/>
              <a:t>Sweep Scheme</a:t>
            </a:r>
          </a:p>
        </p:txBody>
      </p:sp>
      <p:pic>
        <p:nvPicPr>
          <p:cNvPr id="31747" name="Picture 3">
            <a:extLst>
              <a:ext uri="{FF2B5EF4-FFF2-40B4-BE49-F238E27FC236}">
                <a16:creationId xmlns:a16="http://schemas.microsoft.com/office/drawing/2014/main" id="{0E32A1FA-8474-43C3-AF81-E45549309E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447800"/>
            <a:ext cx="3124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a:extLst>
              <a:ext uri="{FF2B5EF4-FFF2-40B4-BE49-F238E27FC236}">
                <a16:creationId xmlns:a16="http://schemas.microsoft.com/office/drawing/2014/main" id="{C50CCF71-AE5F-49DB-9FEA-F01B8471D31A}"/>
              </a:ext>
            </a:extLst>
          </p:cNvPr>
          <p:cNvGrpSpPr>
            <a:grpSpLocks/>
          </p:cNvGrpSpPr>
          <p:nvPr/>
        </p:nvGrpSpPr>
        <p:grpSpPr bwMode="auto">
          <a:xfrm>
            <a:off x="4445001" y="1495425"/>
            <a:ext cx="3394075" cy="4546600"/>
            <a:chOff x="2921575" y="1495295"/>
            <a:chExt cx="3393868" cy="4546487"/>
          </a:xfrm>
        </p:grpSpPr>
        <p:pic>
          <p:nvPicPr>
            <p:cNvPr id="31863" name="Picture 27">
              <a:extLst>
                <a:ext uri="{FF2B5EF4-FFF2-40B4-BE49-F238E27FC236}">
                  <a16:creationId xmlns:a16="http://schemas.microsoft.com/office/drawing/2014/main" id="{A6448C4C-3228-4662-BE02-1D4F7E6E79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575" y="1495295"/>
              <a:ext cx="3021579" cy="45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64" name="TextBox 28">
              <a:extLst>
                <a:ext uri="{FF2B5EF4-FFF2-40B4-BE49-F238E27FC236}">
                  <a16:creationId xmlns:a16="http://schemas.microsoft.com/office/drawing/2014/main" id="{FA204A17-5CD7-4A28-A4BB-28B0C5CC3BA1}"/>
                </a:ext>
              </a:extLst>
            </p:cNvPr>
            <p:cNvSpPr txBox="1">
              <a:spLocks noChangeArrowheads="1"/>
            </p:cNvSpPr>
            <p:nvPr/>
          </p:nvSpPr>
          <p:spPr bwMode="auto">
            <a:xfrm>
              <a:off x="4648200" y="1600200"/>
              <a:ext cx="1667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65" name="Straight Arrow Connector 29">
              <a:extLst>
                <a:ext uri="{FF2B5EF4-FFF2-40B4-BE49-F238E27FC236}">
                  <a16:creationId xmlns:a16="http://schemas.microsoft.com/office/drawing/2014/main" id="{148CCEED-127B-420F-9EBF-49E85D7F2521}"/>
                </a:ext>
              </a:extLst>
            </p:cNvPr>
            <p:cNvCxnSpPr>
              <a:cxnSpLocks noChangeShapeType="1"/>
              <a:stCxn id="31864" idx="1"/>
            </p:cNvCxnSpPr>
            <p:nvPr/>
          </p:nvCxnSpPr>
          <p:spPr bwMode="auto">
            <a:xfrm flipH="1">
              <a:off x="3733800" y="1769477"/>
              <a:ext cx="914400" cy="593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66" name="Straight Arrow Connector 30">
              <a:extLst>
                <a:ext uri="{FF2B5EF4-FFF2-40B4-BE49-F238E27FC236}">
                  <a16:creationId xmlns:a16="http://schemas.microsoft.com/office/drawing/2014/main" id="{7DE8647E-9E7A-43E8-9535-75CF0E28AA33}"/>
                </a:ext>
              </a:extLst>
            </p:cNvPr>
            <p:cNvCxnSpPr>
              <a:cxnSpLocks noChangeShapeType="1"/>
            </p:cNvCxnSpPr>
            <p:nvPr/>
          </p:nvCxnSpPr>
          <p:spPr bwMode="auto">
            <a:xfrm flipH="1">
              <a:off x="4800600" y="1905000"/>
              <a:ext cx="3810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32" name="Group 31">
            <a:extLst>
              <a:ext uri="{FF2B5EF4-FFF2-40B4-BE49-F238E27FC236}">
                <a16:creationId xmlns:a16="http://schemas.microsoft.com/office/drawing/2014/main" id="{7092EC3E-CE8E-4578-9226-73263E13D924}"/>
              </a:ext>
            </a:extLst>
          </p:cNvPr>
          <p:cNvGrpSpPr>
            <a:grpSpLocks/>
          </p:cNvGrpSpPr>
          <p:nvPr/>
        </p:nvGrpSpPr>
        <p:grpSpPr bwMode="auto">
          <a:xfrm>
            <a:off x="4432300" y="1477964"/>
            <a:ext cx="4459288" cy="4592637"/>
            <a:chOff x="2908875" y="1477432"/>
            <a:chExt cx="4458349" cy="4593168"/>
          </a:xfrm>
        </p:grpSpPr>
        <p:pic>
          <p:nvPicPr>
            <p:cNvPr id="31857" name="Picture 32">
              <a:extLst>
                <a:ext uri="{FF2B5EF4-FFF2-40B4-BE49-F238E27FC236}">
                  <a16:creationId xmlns:a16="http://schemas.microsoft.com/office/drawing/2014/main" id="{B2E3A824-C7AF-438C-888B-A24C890102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8875" y="1477432"/>
              <a:ext cx="3026419" cy="459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58" name="TextBox 33">
              <a:extLst>
                <a:ext uri="{FF2B5EF4-FFF2-40B4-BE49-F238E27FC236}">
                  <a16:creationId xmlns:a16="http://schemas.microsoft.com/office/drawing/2014/main" id="{135ED920-EE28-4846-87EA-C4A96FA7944E}"/>
                </a:ext>
              </a:extLst>
            </p:cNvPr>
            <p:cNvSpPr txBox="1">
              <a:spLocks noChangeArrowheads="1"/>
            </p:cNvSpPr>
            <p:nvPr/>
          </p:nvSpPr>
          <p:spPr bwMode="auto">
            <a:xfrm>
              <a:off x="4648200" y="1600200"/>
              <a:ext cx="1667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59" name="Straight Arrow Connector 34">
              <a:extLst>
                <a:ext uri="{FF2B5EF4-FFF2-40B4-BE49-F238E27FC236}">
                  <a16:creationId xmlns:a16="http://schemas.microsoft.com/office/drawing/2014/main" id="{95ADEA27-DDC3-45B4-93E2-2B47CFECCB12}"/>
                </a:ext>
              </a:extLst>
            </p:cNvPr>
            <p:cNvCxnSpPr>
              <a:cxnSpLocks noChangeShapeType="1"/>
              <a:stCxn id="31858" idx="1"/>
            </p:cNvCxnSpPr>
            <p:nvPr/>
          </p:nvCxnSpPr>
          <p:spPr bwMode="auto">
            <a:xfrm flipH="1">
              <a:off x="3733800" y="1769477"/>
              <a:ext cx="914400" cy="593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60" name="Straight Arrow Connector 35">
              <a:extLst>
                <a:ext uri="{FF2B5EF4-FFF2-40B4-BE49-F238E27FC236}">
                  <a16:creationId xmlns:a16="http://schemas.microsoft.com/office/drawing/2014/main" id="{21CAACFB-F25A-4F7D-A1C4-F9A9E4D164B1}"/>
                </a:ext>
              </a:extLst>
            </p:cNvPr>
            <p:cNvCxnSpPr>
              <a:cxnSpLocks noChangeShapeType="1"/>
            </p:cNvCxnSpPr>
            <p:nvPr/>
          </p:nvCxnSpPr>
          <p:spPr bwMode="auto">
            <a:xfrm flipH="1">
              <a:off x="4800600" y="1905000"/>
              <a:ext cx="3810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61" name="TextBox 36">
              <a:extLst>
                <a:ext uri="{FF2B5EF4-FFF2-40B4-BE49-F238E27FC236}">
                  <a16:creationId xmlns:a16="http://schemas.microsoft.com/office/drawing/2014/main" id="{BB4F5B09-1856-491E-81B5-AD00A345D7D7}"/>
                </a:ext>
              </a:extLst>
            </p:cNvPr>
            <p:cNvSpPr txBox="1">
              <a:spLocks noChangeArrowheads="1"/>
            </p:cNvSpPr>
            <p:nvPr/>
          </p:nvSpPr>
          <p:spPr bwMode="auto">
            <a:xfrm>
              <a:off x="5882422" y="4572000"/>
              <a:ext cx="1484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62" name="Straight Arrow Connector 37">
              <a:extLst>
                <a:ext uri="{FF2B5EF4-FFF2-40B4-BE49-F238E27FC236}">
                  <a16:creationId xmlns:a16="http://schemas.microsoft.com/office/drawing/2014/main" id="{726AF396-229C-40A6-A292-5DE68A1A0F4E}"/>
                </a:ext>
              </a:extLst>
            </p:cNvPr>
            <p:cNvCxnSpPr>
              <a:cxnSpLocks noChangeShapeType="1"/>
              <a:stCxn id="31861" idx="1"/>
            </p:cNvCxnSpPr>
            <p:nvPr/>
          </p:nvCxnSpPr>
          <p:spPr bwMode="auto">
            <a:xfrm flipH="1">
              <a:off x="5181600" y="4741277"/>
              <a:ext cx="700822" cy="6689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39" name="Group 38">
            <a:extLst>
              <a:ext uri="{FF2B5EF4-FFF2-40B4-BE49-F238E27FC236}">
                <a16:creationId xmlns:a16="http://schemas.microsoft.com/office/drawing/2014/main" id="{CBA784B6-78D6-43E1-82FF-5ED94EC8BD10}"/>
              </a:ext>
            </a:extLst>
          </p:cNvPr>
          <p:cNvGrpSpPr>
            <a:grpSpLocks/>
          </p:cNvGrpSpPr>
          <p:nvPr/>
        </p:nvGrpSpPr>
        <p:grpSpPr bwMode="auto">
          <a:xfrm>
            <a:off x="4437064" y="1477964"/>
            <a:ext cx="4454525" cy="4600575"/>
            <a:chOff x="2912357" y="1477614"/>
            <a:chExt cx="4454867" cy="4600420"/>
          </a:xfrm>
        </p:grpSpPr>
        <p:pic>
          <p:nvPicPr>
            <p:cNvPr id="31851" name="Picture 39">
              <a:extLst>
                <a:ext uri="{FF2B5EF4-FFF2-40B4-BE49-F238E27FC236}">
                  <a16:creationId xmlns:a16="http://schemas.microsoft.com/office/drawing/2014/main" id="{B4F5B6DA-EB21-49FB-881E-BC1053DFAA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12357" y="1477614"/>
              <a:ext cx="3021845" cy="460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52" name="TextBox 40">
              <a:extLst>
                <a:ext uri="{FF2B5EF4-FFF2-40B4-BE49-F238E27FC236}">
                  <a16:creationId xmlns:a16="http://schemas.microsoft.com/office/drawing/2014/main" id="{D64AADCD-71CF-4015-BF5B-6494EAC1A69D}"/>
                </a:ext>
              </a:extLst>
            </p:cNvPr>
            <p:cNvSpPr txBox="1">
              <a:spLocks noChangeArrowheads="1"/>
            </p:cNvSpPr>
            <p:nvPr/>
          </p:nvSpPr>
          <p:spPr bwMode="auto">
            <a:xfrm>
              <a:off x="4648200" y="1600200"/>
              <a:ext cx="1667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53" name="Straight Arrow Connector 41">
              <a:extLst>
                <a:ext uri="{FF2B5EF4-FFF2-40B4-BE49-F238E27FC236}">
                  <a16:creationId xmlns:a16="http://schemas.microsoft.com/office/drawing/2014/main" id="{58ADD3A1-DA37-4FE5-9088-E3C986C9F439}"/>
                </a:ext>
              </a:extLst>
            </p:cNvPr>
            <p:cNvCxnSpPr>
              <a:cxnSpLocks noChangeShapeType="1"/>
              <a:stCxn id="31852" idx="1"/>
            </p:cNvCxnSpPr>
            <p:nvPr/>
          </p:nvCxnSpPr>
          <p:spPr bwMode="auto">
            <a:xfrm flipH="1">
              <a:off x="3733800" y="1769477"/>
              <a:ext cx="914400" cy="593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54" name="Straight Arrow Connector 42">
              <a:extLst>
                <a:ext uri="{FF2B5EF4-FFF2-40B4-BE49-F238E27FC236}">
                  <a16:creationId xmlns:a16="http://schemas.microsoft.com/office/drawing/2014/main" id="{341EF37B-60AD-4DE0-BA3B-321416EFAB2F}"/>
                </a:ext>
              </a:extLst>
            </p:cNvPr>
            <p:cNvCxnSpPr>
              <a:cxnSpLocks noChangeShapeType="1"/>
            </p:cNvCxnSpPr>
            <p:nvPr/>
          </p:nvCxnSpPr>
          <p:spPr bwMode="auto">
            <a:xfrm flipH="1">
              <a:off x="4800600" y="1905000"/>
              <a:ext cx="3810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55" name="TextBox 43">
              <a:extLst>
                <a:ext uri="{FF2B5EF4-FFF2-40B4-BE49-F238E27FC236}">
                  <a16:creationId xmlns:a16="http://schemas.microsoft.com/office/drawing/2014/main" id="{58A08462-DB52-4C48-8044-F416E51EC039}"/>
                </a:ext>
              </a:extLst>
            </p:cNvPr>
            <p:cNvSpPr txBox="1">
              <a:spLocks noChangeArrowheads="1"/>
            </p:cNvSpPr>
            <p:nvPr/>
          </p:nvSpPr>
          <p:spPr bwMode="auto">
            <a:xfrm>
              <a:off x="5882422" y="4572000"/>
              <a:ext cx="1484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56" name="Straight Arrow Connector 44">
              <a:extLst>
                <a:ext uri="{FF2B5EF4-FFF2-40B4-BE49-F238E27FC236}">
                  <a16:creationId xmlns:a16="http://schemas.microsoft.com/office/drawing/2014/main" id="{8EA4D282-020E-4E75-979F-7568083E4418}"/>
                </a:ext>
              </a:extLst>
            </p:cNvPr>
            <p:cNvCxnSpPr>
              <a:cxnSpLocks noChangeShapeType="1"/>
              <a:stCxn id="31855" idx="1"/>
            </p:cNvCxnSpPr>
            <p:nvPr/>
          </p:nvCxnSpPr>
          <p:spPr bwMode="auto">
            <a:xfrm flipH="1">
              <a:off x="5181600" y="4741277"/>
              <a:ext cx="700822" cy="6689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6" name="Group 45">
            <a:extLst>
              <a:ext uri="{FF2B5EF4-FFF2-40B4-BE49-F238E27FC236}">
                <a16:creationId xmlns:a16="http://schemas.microsoft.com/office/drawing/2014/main" id="{5C0DBC5A-8907-49B3-AD11-79DBDFB40067}"/>
              </a:ext>
            </a:extLst>
          </p:cNvPr>
          <p:cNvGrpSpPr>
            <a:grpSpLocks/>
          </p:cNvGrpSpPr>
          <p:nvPr/>
        </p:nvGrpSpPr>
        <p:grpSpPr bwMode="auto">
          <a:xfrm>
            <a:off x="4467226" y="1514476"/>
            <a:ext cx="4424363" cy="4538663"/>
            <a:chOff x="2943695" y="1514034"/>
            <a:chExt cx="4423529" cy="4539510"/>
          </a:xfrm>
        </p:grpSpPr>
        <p:pic>
          <p:nvPicPr>
            <p:cNvPr id="31845" name="Picture 46">
              <a:extLst>
                <a:ext uri="{FF2B5EF4-FFF2-40B4-BE49-F238E27FC236}">
                  <a16:creationId xmlns:a16="http://schemas.microsoft.com/office/drawing/2014/main" id="{72A67A21-7F2F-41C3-B412-CB6AC140C28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43695" y="1514034"/>
              <a:ext cx="2997438" cy="45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6" name="TextBox 47">
              <a:extLst>
                <a:ext uri="{FF2B5EF4-FFF2-40B4-BE49-F238E27FC236}">
                  <a16:creationId xmlns:a16="http://schemas.microsoft.com/office/drawing/2014/main" id="{699947E7-EEF4-49E9-A2F7-39C42009EE2F}"/>
                </a:ext>
              </a:extLst>
            </p:cNvPr>
            <p:cNvSpPr txBox="1">
              <a:spLocks noChangeArrowheads="1"/>
            </p:cNvSpPr>
            <p:nvPr/>
          </p:nvSpPr>
          <p:spPr bwMode="auto">
            <a:xfrm>
              <a:off x="4648200" y="1600200"/>
              <a:ext cx="1667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47" name="Straight Arrow Connector 48">
              <a:extLst>
                <a:ext uri="{FF2B5EF4-FFF2-40B4-BE49-F238E27FC236}">
                  <a16:creationId xmlns:a16="http://schemas.microsoft.com/office/drawing/2014/main" id="{17CAFCDF-48D3-49FE-BA5C-0D0333190959}"/>
                </a:ext>
              </a:extLst>
            </p:cNvPr>
            <p:cNvCxnSpPr>
              <a:cxnSpLocks noChangeShapeType="1"/>
              <a:stCxn id="31846" idx="1"/>
            </p:cNvCxnSpPr>
            <p:nvPr/>
          </p:nvCxnSpPr>
          <p:spPr bwMode="auto">
            <a:xfrm flipH="1">
              <a:off x="3733800" y="1769477"/>
              <a:ext cx="914400" cy="593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48" name="Straight Arrow Connector 49">
              <a:extLst>
                <a:ext uri="{FF2B5EF4-FFF2-40B4-BE49-F238E27FC236}">
                  <a16:creationId xmlns:a16="http://schemas.microsoft.com/office/drawing/2014/main" id="{856A78CF-B830-40E5-B54A-4F859DF64CE8}"/>
                </a:ext>
              </a:extLst>
            </p:cNvPr>
            <p:cNvCxnSpPr>
              <a:cxnSpLocks noChangeShapeType="1"/>
            </p:cNvCxnSpPr>
            <p:nvPr/>
          </p:nvCxnSpPr>
          <p:spPr bwMode="auto">
            <a:xfrm flipH="1">
              <a:off x="4800600" y="1905000"/>
              <a:ext cx="3810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49" name="TextBox 50">
              <a:extLst>
                <a:ext uri="{FF2B5EF4-FFF2-40B4-BE49-F238E27FC236}">
                  <a16:creationId xmlns:a16="http://schemas.microsoft.com/office/drawing/2014/main" id="{7E7C4F4B-DB9F-4B16-9400-DA91EC4E0665}"/>
                </a:ext>
              </a:extLst>
            </p:cNvPr>
            <p:cNvSpPr txBox="1">
              <a:spLocks noChangeArrowheads="1"/>
            </p:cNvSpPr>
            <p:nvPr/>
          </p:nvSpPr>
          <p:spPr bwMode="auto">
            <a:xfrm>
              <a:off x="5882422" y="4572000"/>
              <a:ext cx="1484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50" name="Straight Arrow Connector 51">
              <a:extLst>
                <a:ext uri="{FF2B5EF4-FFF2-40B4-BE49-F238E27FC236}">
                  <a16:creationId xmlns:a16="http://schemas.microsoft.com/office/drawing/2014/main" id="{6271A041-FBDB-48DD-9E1C-B8B414236313}"/>
                </a:ext>
              </a:extLst>
            </p:cNvPr>
            <p:cNvCxnSpPr>
              <a:cxnSpLocks noChangeShapeType="1"/>
              <a:stCxn id="31849" idx="1"/>
            </p:cNvCxnSpPr>
            <p:nvPr/>
          </p:nvCxnSpPr>
          <p:spPr bwMode="auto">
            <a:xfrm flipH="1">
              <a:off x="5181600" y="4741277"/>
              <a:ext cx="700822" cy="6689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3" name="Group 52">
            <a:extLst>
              <a:ext uri="{FF2B5EF4-FFF2-40B4-BE49-F238E27FC236}">
                <a16:creationId xmlns:a16="http://schemas.microsoft.com/office/drawing/2014/main" id="{1F685A67-65C5-4ADE-8FFB-DBCAD813007C}"/>
              </a:ext>
            </a:extLst>
          </p:cNvPr>
          <p:cNvGrpSpPr>
            <a:grpSpLocks/>
          </p:cNvGrpSpPr>
          <p:nvPr/>
        </p:nvGrpSpPr>
        <p:grpSpPr bwMode="auto">
          <a:xfrm>
            <a:off x="4452938" y="1490663"/>
            <a:ext cx="4438650" cy="4559300"/>
            <a:chOff x="2929469" y="1490136"/>
            <a:chExt cx="4437755" cy="4559298"/>
          </a:xfrm>
        </p:grpSpPr>
        <p:pic>
          <p:nvPicPr>
            <p:cNvPr id="31839" name="Picture 53">
              <a:extLst>
                <a:ext uri="{FF2B5EF4-FFF2-40B4-BE49-F238E27FC236}">
                  <a16:creationId xmlns:a16="http://schemas.microsoft.com/office/drawing/2014/main" id="{52067741-438B-4BBE-BB69-2244728A2C0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29469" y="1490136"/>
              <a:ext cx="3016818" cy="455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0" name="TextBox 54">
              <a:extLst>
                <a:ext uri="{FF2B5EF4-FFF2-40B4-BE49-F238E27FC236}">
                  <a16:creationId xmlns:a16="http://schemas.microsoft.com/office/drawing/2014/main" id="{AE0FBCB5-B0EC-445F-B5AA-11D3673858A3}"/>
                </a:ext>
              </a:extLst>
            </p:cNvPr>
            <p:cNvSpPr txBox="1">
              <a:spLocks noChangeArrowheads="1"/>
            </p:cNvSpPr>
            <p:nvPr/>
          </p:nvSpPr>
          <p:spPr bwMode="auto">
            <a:xfrm>
              <a:off x="4648200" y="1600200"/>
              <a:ext cx="1667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41" name="Straight Arrow Connector 55">
              <a:extLst>
                <a:ext uri="{FF2B5EF4-FFF2-40B4-BE49-F238E27FC236}">
                  <a16:creationId xmlns:a16="http://schemas.microsoft.com/office/drawing/2014/main" id="{73A425E1-F664-4F62-B161-5263BD286B17}"/>
                </a:ext>
              </a:extLst>
            </p:cNvPr>
            <p:cNvCxnSpPr>
              <a:cxnSpLocks noChangeShapeType="1"/>
              <a:stCxn id="31840" idx="1"/>
            </p:cNvCxnSpPr>
            <p:nvPr/>
          </p:nvCxnSpPr>
          <p:spPr bwMode="auto">
            <a:xfrm flipH="1">
              <a:off x="3733800" y="1769477"/>
              <a:ext cx="914400" cy="593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42" name="Straight Arrow Connector 56">
              <a:extLst>
                <a:ext uri="{FF2B5EF4-FFF2-40B4-BE49-F238E27FC236}">
                  <a16:creationId xmlns:a16="http://schemas.microsoft.com/office/drawing/2014/main" id="{4C553597-1962-49C0-AE3F-DA860AB0584D}"/>
                </a:ext>
              </a:extLst>
            </p:cNvPr>
            <p:cNvCxnSpPr>
              <a:cxnSpLocks noChangeShapeType="1"/>
            </p:cNvCxnSpPr>
            <p:nvPr/>
          </p:nvCxnSpPr>
          <p:spPr bwMode="auto">
            <a:xfrm flipH="1">
              <a:off x="4800600" y="1905000"/>
              <a:ext cx="3810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43" name="TextBox 57">
              <a:extLst>
                <a:ext uri="{FF2B5EF4-FFF2-40B4-BE49-F238E27FC236}">
                  <a16:creationId xmlns:a16="http://schemas.microsoft.com/office/drawing/2014/main" id="{8D4051EE-7D97-4545-AC83-230A8D35BB1D}"/>
                </a:ext>
              </a:extLst>
            </p:cNvPr>
            <p:cNvSpPr txBox="1">
              <a:spLocks noChangeArrowheads="1"/>
            </p:cNvSpPr>
            <p:nvPr/>
          </p:nvSpPr>
          <p:spPr bwMode="auto">
            <a:xfrm>
              <a:off x="5882422" y="4572000"/>
              <a:ext cx="1484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44" name="Straight Arrow Connector 58">
              <a:extLst>
                <a:ext uri="{FF2B5EF4-FFF2-40B4-BE49-F238E27FC236}">
                  <a16:creationId xmlns:a16="http://schemas.microsoft.com/office/drawing/2014/main" id="{37AB92BE-E4AE-4996-B02F-0DF718CE3799}"/>
                </a:ext>
              </a:extLst>
            </p:cNvPr>
            <p:cNvCxnSpPr>
              <a:cxnSpLocks noChangeShapeType="1"/>
              <a:stCxn id="31843" idx="1"/>
            </p:cNvCxnSpPr>
            <p:nvPr/>
          </p:nvCxnSpPr>
          <p:spPr bwMode="auto">
            <a:xfrm flipH="1">
              <a:off x="5181600" y="4741277"/>
              <a:ext cx="700822" cy="6689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0" name="Group 59">
            <a:extLst>
              <a:ext uri="{FF2B5EF4-FFF2-40B4-BE49-F238E27FC236}">
                <a16:creationId xmlns:a16="http://schemas.microsoft.com/office/drawing/2014/main" id="{61ADA013-EC84-4625-8A34-0591E406F60C}"/>
              </a:ext>
            </a:extLst>
          </p:cNvPr>
          <p:cNvGrpSpPr>
            <a:grpSpLocks/>
          </p:cNvGrpSpPr>
          <p:nvPr/>
        </p:nvGrpSpPr>
        <p:grpSpPr bwMode="auto">
          <a:xfrm>
            <a:off x="4470400" y="1516063"/>
            <a:ext cx="4421188" cy="4533900"/>
            <a:chOff x="2946399" y="1515339"/>
            <a:chExt cx="4420825" cy="4534094"/>
          </a:xfrm>
        </p:grpSpPr>
        <p:pic>
          <p:nvPicPr>
            <p:cNvPr id="31833" name="Picture 60">
              <a:extLst>
                <a:ext uri="{FF2B5EF4-FFF2-40B4-BE49-F238E27FC236}">
                  <a16:creationId xmlns:a16="http://schemas.microsoft.com/office/drawing/2014/main" id="{E798A755-B18A-49E4-8DF4-00C0A05D090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46399" y="1515339"/>
              <a:ext cx="3000049" cy="453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34" name="TextBox 61">
              <a:extLst>
                <a:ext uri="{FF2B5EF4-FFF2-40B4-BE49-F238E27FC236}">
                  <a16:creationId xmlns:a16="http://schemas.microsoft.com/office/drawing/2014/main" id="{93776D69-42C3-484C-9C00-F32399F9202E}"/>
                </a:ext>
              </a:extLst>
            </p:cNvPr>
            <p:cNvSpPr txBox="1">
              <a:spLocks noChangeArrowheads="1"/>
            </p:cNvSpPr>
            <p:nvPr/>
          </p:nvSpPr>
          <p:spPr bwMode="auto">
            <a:xfrm>
              <a:off x="4648200" y="1600200"/>
              <a:ext cx="1667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35" name="Straight Arrow Connector 62">
              <a:extLst>
                <a:ext uri="{FF2B5EF4-FFF2-40B4-BE49-F238E27FC236}">
                  <a16:creationId xmlns:a16="http://schemas.microsoft.com/office/drawing/2014/main" id="{BB459ABE-649B-4A54-9D70-4F16827F6416}"/>
                </a:ext>
              </a:extLst>
            </p:cNvPr>
            <p:cNvCxnSpPr>
              <a:cxnSpLocks noChangeShapeType="1"/>
              <a:stCxn id="31834" idx="1"/>
            </p:cNvCxnSpPr>
            <p:nvPr/>
          </p:nvCxnSpPr>
          <p:spPr bwMode="auto">
            <a:xfrm flipH="1">
              <a:off x="3733800" y="1769477"/>
              <a:ext cx="914400" cy="593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36" name="Straight Arrow Connector 63">
              <a:extLst>
                <a:ext uri="{FF2B5EF4-FFF2-40B4-BE49-F238E27FC236}">
                  <a16:creationId xmlns:a16="http://schemas.microsoft.com/office/drawing/2014/main" id="{C282556D-3916-4272-BACF-B82D8318A4F5}"/>
                </a:ext>
              </a:extLst>
            </p:cNvPr>
            <p:cNvCxnSpPr>
              <a:cxnSpLocks noChangeShapeType="1"/>
            </p:cNvCxnSpPr>
            <p:nvPr/>
          </p:nvCxnSpPr>
          <p:spPr bwMode="auto">
            <a:xfrm flipH="1">
              <a:off x="4800600" y="1905000"/>
              <a:ext cx="3810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37" name="TextBox 64">
              <a:extLst>
                <a:ext uri="{FF2B5EF4-FFF2-40B4-BE49-F238E27FC236}">
                  <a16:creationId xmlns:a16="http://schemas.microsoft.com/office/drawing/2014/main" id="{9D47ED54-2C16-4B8A-860E-22B3D26C4B04}"/>
                </a:ext>
              </a:extLst>
            </p:cNvPr>
            <p:cNvSpPr txBox="1">
              <a:spLocks noChangeArrowheads="1"/>
            </p:cNvSpPr>
            <p:nvPr/>
          </p:nvSpPr>
          <p:spPr bwMode="auto">
            <a:xfrm>
              <a:off x="5882422" y="4572000"/>
              <a:ext cx="1484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38" name="Straight Arrow Connector 65">
              <a:extLst>
                <a:ext uri="{FF2B5EF4-FFF2-40B4-BE49-F238E27FC236}">
                  <a16:creationId xmlns:a16="http://schemas.microsoft.com/office/drawing/2014/main" id="{00B04CB3-8637-4D3C-BAAF-A8594D85F95D}"/>
                </a:ext>
              </a:extLst>
            </p:cNvPr>
            <p:cNvCxnSpPr>
              <a:cxnSpLocks noChangeShapeType="1"/>
              <a:stCxn id="31837" idx="1"/>
            </p:cNvCxnSpPr>
            <p:nvPr/>
          </p:nvCxnSpPr>
          <p:spPr bwMode="auto">
            <a:xfrm flipH="1">
              <a:off x="5181600" y="4741277"/>
              <a:ext cx="700822" cy="6689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7" name="Group 66">
            <a:extLst>
              <a:ext uri="{FF2B5EF4-FFF2-40B4-BE49-F238E27FC236}">
                <a16:creationId xmlns:a16="http://schemas.microsoft.com/office/drawing/2014/main" id="{8A30A32C-0FDE-46F4-9164-A2258E12496D}"/>
              </a:ext>
            </a:extLst>
          </p:cNvPr>
          <p:cNvGrpSpPr>
            <a:grpSpLocks/>
          </p:cNvGrpSpPr>
          <p:nvPr/>
        </p:nvGrpSpPr>
        <p:grpSpPr bwMode="auto">
          <a:xfrm>
            <a:off x="4465638" y="1503364"/>
            <a:ext cx="4425950" cy="4549775"/>
            <a:chOff x="2942167" y="1503821"/>
            <a:chExt cx="4425057" cy="4548842"/>
          </a:xfrm>
        </p:grpSpPr>
        <p:pic>
          <p:nvPicPr>
            <p:cNvPr id="31827" name="Picture 67">
              <a:extLst>
                <a:ext uri="{FF2B5EF4-FFF2-40B4-BE49-F238E27FC236}">
                  <a16:creationId xmlns:a16="http://schemas.microsoft.com/office/drawing/2014/main" id="{31FF175F-AC31-4974-B799-B24A6BE4E2D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42167" y="1503821"/>
              <a:ext cx="3009900" cy="454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28" name="TextBox 68">
              <a:extLst>
                <a:ext uri="{FF2B5EF4-FFF2-40B4-BE49-F238E27FC236}">
                  <a16:creationId xmlns:a16="http://schemas.microsoft.com/office/drawing/2014/main" id="{139A7D16-0987-4578-B36E-C388F70E9200}"/>
                </a:ext>
              </a:extLst>
            </p:cNvPr>
            <p:cNvSpPr txBox="1">
              <a:spLocks noChangeArrowheads="1"/>
            </p:cNvSpPr>
            <p:nvPr/>
          </p:nvSpPr>
          <p:spPr bwMode="auto">
            <a:xfrm>
              <a:off x="4648200" y="1600200"/>
              <a:ext cx="1667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29" name="Straight Arrow Connector 69">
              <a:extLst>
                <a:ext uri="{FF2B5EF4-FFF2-40B4-BE49-F238E27FC236}">
                  <a16:creationId xmlns:a16="http://schemas.microsoft.com/office/drawing/2014/main" id="{4C9E04BC-8957-4EDF-A6DB-52FC81B32144}"/>
                </a:ext>
              </a:extLst>
            </p:cNvPr>
            <p:cNvCxnSpPr>
              <a:cxnSpLocks noChangeShapeType="1"/>
              <a:stCxn id="31828" idx="1"/>
            </p:cNvCxnSpPr>
            <p:nvPr/>
          </p:nvCxnSpPr>
          <p:spPr bwMode="auto">
            <a:xfrm flipH="1">
              <a:off x="3733800" y="1769477"/>
              <a:ext cx="914400" cy="593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30" name="Straight Arrow Connector 70">
              <a:extLst>
                <a:ext uri="{FF2B5EF4-FFF2-40B4-BE49-F238E27FC236}">
                  <a16:creationId xmlns:a16="http://schemas.microsoft.com/office/drawing/2014/main" id="{8B172DCC-716D-49CC-A87B-9954C5F87A46}"/>
                </a:ext>
              </a:extLst>
            </p:cNvPr>
            <p:cNvCxnSpPr>
              <a:cxnSpLocks noChangeShapeType="1"/>
            </p:cNvCxnSpPr>
            <p:nvPr/>
          </p:nvCxnSpPr>
          <p:spPr bwMode="auto">
            <a:xfrm flipH="1">
              <a:off x="4800600" y="1905000"/>
              <a:ext cx="3810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31" name="TextBox 71">
              <a:extLst>
                <a:ext uri="{FF2B5EF4-FFF2-40B4-BE49-F238E27FC236}">
                  <a16:creationId xmlns:a16="http://schemas.microsoft.com/office/drawing/2014/main" id="{0E6925EF-0FD5-4302-9707-FDE51C1328CE}"/>
                </a:ext>
              </a:extLst>
            </p:cNvPr>
            <p:cNvSpPr txBox="1">
              <a:spLocks noChangeArrowheads="1"/>
            </p:cNvSpPr>
            <p:nvPr/>
          </p:nvSpPr>
          <p:spPr bwMode="auto">
            <a:xfrm>
              <a:off x="5882422" y="4572000"/>
              <a:ext cx="1484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32" name="Straight Arrow Connector 72">
              <a:extLst>
                <a:ext uri="{FF2B5EF4-FFF2-40B4-BE49-F238E27FC236}">
                  <a16:creationId xmlns:a16="http://schemas.microsoft.com/office/drawing/2014/main" id="{AD32EC8B-6CFA-4870-864B-88C15EAF2598}"/>
                </a:ext>
              </a:extLst>
            </p:cNvPr>
            <p:cNvCxnSpPr>
              <a:cxnSpLocks noChangeShapeType="1"/>
              <a:stCxn id="31831" idx="1"/>
            </p:cNvCxnSpPr>
            <p:nvPr/>
          </p:nvCxnSpPr>
          <p:spPr bwMode="auto">
            <a:xfrm flipH="1">
              <a:off x="5181600" y="4741277"/>
              <a:ext cx="700822" cy="6689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4" name="Group 73">
            <a:extLst>
              <a:ext uri="{FF2B5EF4-FFF2-40B4-BE49-F238E27FC236}">
                <a16:creationId xmlns:a16="http://schemas.microsoft.com/office/drawing/2014/main" id="{30B0983E-2330-4B0D-8DFD-38C841DC1085}"/>
              </a:ext>
            </a:extLst>
          </p:cNvPr>
          <p:cNvGrpSpPr>
            <a:grpSpLocks/>
          </p:cNvGrpSpPr>
          <p:nvPr/>
        </p:nvGrpSpPr>
        <p:grpSpPr bwMode="auto">
          <a:xfrm>
            <a:off x="4452938" y="1506539"/>
            <a:ext cx="4438650" cy="4530725"/>
            <a:chOff x="2929469" y="1507067"/>
            <a:chExt cx="4437755" cy="4530097"/>
          </a:xfrm>
        </p:grpSpPr>
        <p:pic>
          <p:nvPicPr>
            <p:cNvPr id="31821" name="Picture 74">
              <a:extLst>
                <a:ext uri="{FF2B5EF4-FFF2-40B4-BE49-F238E27FC236}">
                  <a16:creationId xmlns:a16="http://schemas.microsoft.com/office/drawing/2014/main" id="{FBD291AA-16D3-4981-B623-A4C935F4D5E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29469" y="1507067"/>
              <a:ext cx="3005664" cy="453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22" name="TextBox 75">
              <a:extLst>
                <a:ext uri="{FF2B5EF4-FFF2-40B4-BE49-F238E27FC236}">
                  <a16:creationId xmlns:a16="http://schemas.microsoft.com/office/drawing/2014/main" id="{7BC8356C-CCC0-4AD9-A421-2C7B5FBA1D0C}"/>
                </a:ext>
              </a:extLst>
            </p:cNvPr>
            <p:cNvSpPr txBox="1">
              <a:spLocks noChangeArrowheads="1"/>
            </p:cNvSpPr>
            <p:nvPr/>
          </p:nvSpPr>
          <p:spPr bwMode="auto">
            <a:xfrm>
              <a:off x="4648200" y="1600200"/>
              <a:ext cx="1667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23" name="Straight Arrow Connector 76">
              <a:extLst>
                <a:ext uri="{FF2B5EF4-FFF2-40B4-BE49-F238E27FC236}">
                  <a16:creationId xmlns:a16="http://schemas.microsoft.com/office/drawing/2014/main" id="{A81EB73A-8945-4D5E-B86C-FDED9FBFC2E7}"/>
                </a:ext>
              </a:extLst>
            </p:cNvPr>
            <p:cNvCxnSpPr>
              <a:cxnSpLocks noChangeShapeType="1"/>
              <a:stCxn id="31822" idx="1"/>
            </p:cNvCxnSpPr>
            <p:nvPr/>
          </p:nvCxnSpPr>
          <p:spPr bwMode="auto">
            <a:xfrm flipH="1">
              <a:off x="3733800" y="1769477"/>
              <a:ext cx="914400" cy="593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24" name="Straight Arrow Connector 77">
              <a:extLst>
                <a:ext uri="{FF2B5EF4-FFF2-40B4-BE49-F238E27FC236}">
                  <a16:creationId xmlns:a16="http://schemas.microsoft.com/office/drawing/2014/main" id="{F8E70D7B-699E-4E34-BF53-2A5E7E5388AB}"/>
                </a:ext>
              </a:extLst>
            </p:cNvPr>
            <p:cNvCxnSpPr>
              <a:cxnSpLocks noChangeShapeType="1"/>
            </p:cNvCxnSpPr>
            <p:nvPr/>
          </p:nvCxnSpPr>
          <p:spPr bwMode="auto">
            <a:xfrm flipH="1">
              <a:off x="4800600" y="1905000"/>
              <a:ext cx="3810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25" name="TextBox 78">
              <a:extLst>
                <a:ext uri="{FF2B5EF4-FFF2-40B4-BE49-F238E27FC236}">
                  <a16:creationId xmlns:a16="http://schemas.microsoft.com/office/drawing/2014/main" id="{BE57CA44-F0C9-4D0F-8BDB-55D8AA037153}"/>
                </a:ext>
              </a:extLst>
            </p:cNvPr>
            <p:cNvSpPr txBox="1">
              <a:spLocks noChangeArrowheads="1"/>
            </p:cNvSpPr>
            <p:nvPr/>
          </p:nvSpPr>
          <p:spPr bwMode="auto">
            <a:xfrm>
              <a:off x="5882422" y="4572000"/>
              <a:ext cx="1484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26" name="Straight Arrow Connector 79">
              <a:extLst>
                <a:ext uri="{FF2B5EF4-FFF2-40B4-BE49-F238E27FC236}">
                  <a16:creationId xmlns:a16="http://schemas.microsoft.com/office/drawing/2014/main" id="{E053EBE3-0ACC-4588-8688-B45A1C52CFD8}"/>
                </a:ext>
              </a:extLst>
            </p:cNvPr>
            <p:cNvCxnSpPr>
              <a:cxnSpLocks noChangeShapeType="1"/>
              <a:stCxn id="31825" idx="1"/>
            </p:cNvCxnSpPr>
            <p:nvPr/>
          </p:nvCxnSpPr>
          <p:spPr bwMode="auto">
            <a:xfrm flipH="1">
              <a:off x="5181600" y="4741277"/>
              <a:ext cx="700822" cy="6689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81" name="Group 80">
            <a:extLst>
              <a:ext uri="{FF2B5EF4-FFF2-40B4-BE49-F238E27FC236}">
                <a16:creationId xmlns:a16="http://schemas.microsoft.com/office/drawing/2014/main" id="{261C8B10-A2B5-43E9-ACBC-B12790FA77D4}"/>
              </a:ext>
            </a:extLst>
          </p:cNvPr>
          <p:cNvGrpSpPr>
            <a:grpSpLocks/>
          </p:cNvGrpSpPr>
          <p:nvPr/>
        </p:nvGrpSpPr>
        <p:grpSpPr bwMode="auto">
          <a:xfrm>
            <a:off x="4470400" y="1490664"/>
            <a:ext cx="4421188" cy="4562475"/>
            <a:chOff x="2946403" y="1490130"/>
            <a:chExt cx="4420821" cy="4563537"/>
          </a:xfrm>
        </p:grpSpPr>
        <p:pic>
          <p:nvPicPr>
            <p:cNvPr id="31815" name="Picture 81">
              <a:extLst>
                <a:ext uri="{FF2B5EF4-FFF2-40B4-BE49-F238E27FC236}">
                  <a16:creationId xmlns:a16="http://schemas.microsoft.com/office/drawing/2014/main" id="{79A2B6BA-FF25-4B2A-8167-CAA7E9BD5D5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46403" y="1490130"/>
              <a:ext cx="3011440" cy="45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16" name="TextBox 82">
              <a:extLst>
                <a:ext uri="{FF2B5EF4-FFF2-40B4-BE49-F238E27FC236}">
                  <a16:creationId xmlns:a16="http://schemas.microsoft.com/office/drawing/2014/main" id="{5BD00E44-D72F-49D8-8CBC-538A9B3ADA82}"/>
                </a:ext>
              </a:extLst>
            </p:cNvPr>
            <p:cNvSpPr txBox="1">
              <a:spLocks noChangeArrowheads="1"/>
            </p:cNvSpPr>
            <p:nvPr/>
          </p:nvSpPr>
          <p:spPr bwMode="auto">
            <a:xfrm>
              <a:off x="4648200" y="1600200"/>
              <a:ext cx="1667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17" name="Straight Arrow Connector 83">
              <a:extLst>
                <a:ext uri="{FF2B5EF4-FFF2-40B4-BE49-F238E27FC236}">
                  <a16:creationId xmlns:a16="http://schemas.microsoft.com/office/drawing/2014/main" id="{793E597E-E65F-4B00-96FC-6AA8076E24AF}"/>
                </a:ext>
              </a:extLst>
            </p:cNvPr>
            <p:cNvCxnSpPr>
              <a:cxnSpLocks noChangeShapeType="1"/>
              <a:stCxn id="31816" idx="1"/>
            </p:cNvCxnSpPr>
            <p:nvPr/>
          </p:nvCxnSpPr>
          <p:spPr bwMode="auto">
            <a:xfrm flipH="1">
              <a:off x="3733800" y="1769477"/>
              <a:ext cx="914400" cy="593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18" name="Straight Arrow Connector 84">
              <a:extLst>
                <a:ext uri="{FF2B5EF4-FFF2-40B4-BE49-F238E27FC236}">
                  <a16:creationId xmlns:a16="http://schemas.microsoft.com/office/drawing/2014/main" id="{93EE1FEC-4BFC-4C07-BF58-2B1CCB76F953}"/>
                </a:ext>
              </a:extLst>
            </p:cNvPr>
            <p:cNvCxnSpPr>
              <a:cxnSpLocks noChangeShapeType="1"/>
            </p:cNvCxnSpPr>
            <p:nvPr/>
          </p:nvCxnSpPr>
          <p:spPr bwMode="auto">
            <a:xfrm flipH="1">
              <a:off x="4800600" y="1905000"/>
              <a:ext cx="3810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19" name="TextBox 85">
              <a:extLst>
                <a:ext uri="{FF2B5EF4-FFF2-40B4-BE49-F238E27FC236}">
                  <a16:creationId xmlns:a16="http://schemas.microsoft.com/office/drawing/2014/main" id="{0AEF8490-5AB1-445D-95D1-F47489087CA6}"/>
                </a:ext>
              </a:extLst>
            </p:cNvPr>
            <p:cNvSpPr txBox="1">
              <a:spLocks noChangeArrowheads="1"/>
            </p:cNvSpPr>
            <p:nvPr/>
          </p:nvSpPr>
          <p:spPr bwMode="auto">
            <a:xfrm>
              <a:off x="5882422" y="4572000"/>
              <a:ext cx="1484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20" name="Straight Arrow Connector 86">
              <a:extLst>
                <a:ext uri="{FF2B5EF4-FFF2-40B4-BE49-F238E27FC236}">
                  <a16:creationId xmlns:a16="http://schemas.microsoft.com/office/drawing/2014/main" id="{65C6E5D6-54F6-42C3-A4B0-0DE3B8566E26}"/>
                </a:ext>
              </a:extLst>
            </p:cNvPr>
            <p:cNvCxnSpPr>
              <a:cxnSpLocks noChangeShapeType="1"/>
              <a:stCxn id="31819" idx="1"/>
            </p:cNvCxnSpPr>
            <p:nvPr/>
          </p:nvCxnSpPr>
          <p:spPr bwMode="auto">
            <a:xfrm flipH="1">
              <a:off x="5181600" y="4741277"/>
              <a:ext cx="700822" cy="6689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8" name="Group 67">
            <a:extLst>
              <a:ext uri="{FF2B5EF4-FFF2-40B4-BE49-F238E27FC236}">
                <a16:creationId xmlns:a16="http://schemas.microsoft.com/office/drawing/2014/main" id="{54FC7DD4-E3FD-487E-8815-ACFBC43F7929}"/>
              </a:ext>
            </a:extLst>
          </p:cNvPr>
          <p:cNvGrpSpPr>
            <a:grpSpLocks/>
          </p:cNvGrpSpPr>
          <p:nvPr/>
        </p:nvGrpSpPr>
        <p:grpSpPr bwMode="auto">
          <a:xfrm>
            <a:off x="4406900" y="1522414"/>
            <a:ext cx="4484688" cy="4518025"/>
            <a:chOff x="2883389" y="1522129"/>
            <a:chExt cx="4484199" cy="4518838"/>
          </a:xfrm>
        </p:grpSpPr>
        <p:pic>
          <p:nvPicPr>
            <p:cNvPr id="31809" name="Picture 68">
              <a:extLst>
                <a:ext uri="{FF2B5EF4-FFF2-40B4-BE49-F238E27FC236}">
                  <a16:creationId xmlns:a16="http://schemas.microsoft.com/office/drawing/2014/main" id="{7FBF81A2-038F-4FBC-9AFA-7FC55CAAFF3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883389" y="1522129"/>
              <a:ext cx="3053571" cy="451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10" name="TextBox 4">
              <a:extLst>
                <a:ext uri="{FF2B5EF4-FFF2-40B4-BE49-F238E27FC236}">
                  <a16:creationId xmlns:a16="http://schemas.microsoft.com/office/drawing/2014/main" id="{022CDD8E-16BE-40E8-AA27-DD112AF0AC5B}"/>
                </a:ext>
              </a:extLst>
            </p:cNvPr>
            <p:cNvSpPr txBox="1">
              <a:spLocks noChangeArrowheads="1"/>
            </p:cNvSpPr>
            <p:nvPr/>
          </p:nvSpPr>
          <p:spPr bwMode="auto">
            <a:xfrm>
              <a:off x="4648338" y="1600707"/>
              <a:ext cx="1667381"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11" name="Straight Arrow Connector 5">
              <a:extLst>
                <a:ext uri="{FF2B5EF4-FFF2-40B4-BE49-F238E27FC236}">
                  <a16:creationId xmlns:a16="http://schemas.microsoft.com/office/drawing/2014/main" id="{9398C84F-BF41-40E6-8DDB-1F563280FD8B}"/>
                </a:ext>
              </a:extLst>
            </p:cNvPr>
            <p:cNvCxnSpPr>
              <a:cxnSpLocks noChangeShapeType="1"/>
              <a:stCxn id="31810" idx="1"/>
            </p:cNvCxnSpPr>
            <p:nvPr/>
          </p:nvCxnSpPr>
          <p:spPr bwMode="auto">
            <a:xfrm flipH="1">
              <a:off x="3733862" y="1769945"/>
              <a:ext cx="914476" cy="5930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12" name="Straight Arrow Connector 6">
              <a:extLst>
                <a:ext uri="{FF2B5EF4-FFF2-40B4-BE49-F238E27FC236}">
                  <a16:creationId xmlns:a16="http://schemas.microsoft.com/office/drawing/2014/main" id="{46F8B491-E327-4C38-921E-2BAE1D7493FF}"/>
                </a:ext>
              </a:extLst>
            </p:cNvPr>
            <p:cNvCxnSpPr>
              <a:cxnSpLocks noChangeShapeType="1"/>
            </p:cNvCxnSpPr>
            <p:nvPr/>
          </p:nvCxnSpPr>
          <p:spPr bwMode="auto">
            <a:xfrm flipH="1">
              <a:off x="4800751" y="1905436"/>
              <a:ext cx="381032" cy="60945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13" name="TextBox 7">
              <a:extLst>
                <a:ext uri="{FF2B5EF4-FFF2-40B4-BE49-F238E27FC236}">
                  <a16:creationId xmlns:a16="http://schemas.microsoft.com/office/drawing/2014/main" id="{CDD3653E-2149-456C-85E2-D18EAE3B118E}"/>
                </a:ext>
              </a:extLst>
            </p:cNvPr>
            <p:cNvSpPr txBox="1">
              <a:spLocks noChangeArrowheads="1"/>
            </p:cNvSpPr>
            <p:nvPr/>
          </p:nvSpPr>
          <p:spPr bwMode="auto">
            <a:xfrm>
              <a:off x="5882663" y="4571816"/>
              <a:ext cx="1484925"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14" name="Straight Arrow Connector 8">
              <a:extLst>
                <a:ext uri="{FF2B5EF4-FFF2-40B4-BE49-F238E27FC236}">
                  <a16:creationId xmlns:a16="http://schemas.microsoft.com/office/drawing/2014/main" id="{1D17CFFD-54F9-4E3C-A6A6-ADE937588838}"/>
                </a:ext>
              </a:extLst>
            </p:cNvPr>
            <p:cNvCxnSpPr>
              <a:cxnSpLocks noChangeShapeType="1"/>
              <a:stCxn id="31813" idx="1"/>
            </p:cNvCxnSpPr>
            <p:nvPr/>
          </p:nvCxnSpPr>
          <p:spPr bwMode="auto">
            <a:xfrm flipH="1">
              <a:off x="5181783" y="4741053"/>
              <a:ext cx="700880" cy="66876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6" name="Group 75">
            <a:extLst>
              <a:ext uri="{FF2B5EF4-FFF2-40B4-BE49-F238E27FC236}">
                <a16:creationId xmlns:a16="http://schemas.microsoft.com/office/drawing/2014/main" id="{4B92E05E-48A4-43DE-A701-4CF653D63442}"/>
              </a:ext>
            </a:extLst>
          </p:cNvPr>
          <p:cNvGrpSpPr>
            <a:grpSpLocks/>
          </p:cNvGrpSpPr>
          <p:nvPr/>
        </p:nvGrpSpPr>
        <p:grpSpPr bwMode="auto">
          <a:xfrm>
            <a:off x="4445000" y="1498600"/>
            <a:ext cx="4446588" cy="4559300"/>
            <a:chOff x="2920997" y="1498602"/>
            <a:chExt cx="4446591" cy="4559298"/>
          </a:xfrm>
        </p:grpSpPr>
        <p:pic>
          <p:nvPicPr>
            <p:cNvPr id="31803" name="Picture 76">
              <a:extLst>
                <a:ext uri="{FF2B5EF4-FFF2-40B4-BE49-F238E27FC236}">
                  <a16:creationId xmlns:a16="http://schemas.microsoft.com/office/drawing/2014/main" id="{496A592A-FD6D-400C-AF47-BFC45C03ECE0}"/>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920997" y="1498602"/>
              <a:ext cx="3039531" cy="455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04" name="TextBox 4">
              <a:extLst>
                <a:ext uri="{FF2B5EF4-FFF2-40B4-BE49-F238E27FC236}">
                  <a16:creationId xmlns:a16="http://schemas.microsoft.com/office/drawing/2014/main" id="{E668BB0C-2F3F-4907-BBCA-E2DE5EE0FFEA}"/>
                </a:ext>
              </a:extLst>
            </p:cNvPr>
            <p:cNvSpPr txBox="1">
              <a:spLocks noChangeArrowheads="1"/>
            </p:cNvSpPr>
            <p:nvPr/>
          </p:nvSpPr>
          <p:spPr bwMode="auto">
            <a:xfrm>
              <a:off x="4648338" y="1600707"/>
              <a:ext cx="1667381"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805" name="Straight Arrow Connector 5">
              <a:extLst>
                <a:ext uri="{FF2B5EF4-FFF2-40B4-BE49-F238E27FC236}">
                  <a16:creationId xmlns:a16="http://schemas.microsoft.com/office/drawing/2014/main" id="{1D15A978-DDA2-4737-8977-51DEAF0572B1}"/>
                </a:ext>
              </a:extLst>
            </p:cNvPr>
            <p:cNvCxnSpPr>
              <a:cxnSpLocks noChangeShapeType="1"/>
              <a:stCxn id="31804" idx="1"/>
            </p:cNvCxnSpPr>
            <p:nvPr/>
          </p:nvCxnSpPr>
          <p:spPr bwMode="auto">
            <a:xfrm flipH="1">
              <a:off x="3733862" y="1769945"/>
              <a:ext cx="914476" cy="5930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06" name="Straight Arrow Connector 6">
              <a:extLst>
                <a:ext uri="{FF2B5EF4-FFF2-40B4-BE49-F238E27FC236}">
                  <a16:creationId xmlns:a16="http://schemas.microsoft.com/office/drawing/2014/main" id="{199E156E-E6D4-44F8-9482-82EBCE538D3E}"/>
                </a:ext>
              </a:extLst>
            </p:cNvPr>
            <p:cNvCxnSpPr>
              <a:cxnSpLocks noChangeShapeType="1"/>
            </p:cNvCxnSpPr>
            <p:nvPr/>
          </p:nvCxnSpPr>
          <p:spPr bwMode="auto">
            <a:xfrm flipH="1">
              <a:off x="4800751" y="1905436"/>
              <a:ext cx="381032" cy="60945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07" name="TextBox 7">
              <a:extLst>
                <a:ext uri="{FF2B5EF4-FFF2-40B4-BE49-F238E27FC236}">
                  <a16:creationId xmlns:a16="http://schemas.microsoft.com/office/drawing/2014/main" id="{4D106990-228D-42EB-880B-4DBFC5EA4777}"/>
                </a:ext>
              </a:extLst>
            </p:cNvPr>
            <p:cNvSpPr txBox="1">
              <a:spLocks noChangeArrowheads="1"/>
            </p:cNvSpPr>
            <p:nvPr/>
          </p:nvSpPr>
          <p:spPr bwMode="auto">
            <a:xfrm>
              <a:off x="5882663" y="4571816"/>
              <a:ext cx="1484925"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08" name="Straight Arrow Connector 8">
              <a:extLst>
                <a:ext uri="{FF2B5EF4-FFF2-40B4-BE49-F238E27FC236}">
                  <a16:creationId xmlns:a16="http://schemas.microsoft.com/office/drawing/2014/main" id="{659CB73C-DAD2-4F28-9F30-D44266E2F13C}"/>
                </a:ext>
              </a:extLst>
            </p:cNvPr>
            <p:cNvCxnSpPr>
              <a:cxnSpLocks noChangeShapeType="1"/>
              <a:stCxn id="31807" idx="1"/>
            </p:cNvCxnSpPr>
            <p:nvPr/>
          </p:nvCxnSpPr>
          <p:spPr bwMode="auto">
            <a:xfrm flipH="1">
              <a:off x="5181783" y="4741053"/>
              <a:ext cx="700880" cy="66876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85" name="Group 84">
            <a:extLst>
              <a:ext uri="{FF2B5EF4-FFF2-40B4-BE49-F238E27FC236}">
                <a16:creationId xmlns:a16="http://schemas.microsoft.com/office/drawing/2014/main" id="{129D6BF6-4A8A-4074-935A-12B8FAC47EDE}"/>
              </a:ext>
            </a:extLst>
          </p:cNvPr>
          <p:cNvGrpSpPr>
            <a:grpSpLocks/>
          </p:cNvGrpSpPr>
          <p:nvPr/>
        </p:nvGrpSpPr>
        <p:grpSpPr bwMode="auto">
          <a:xfrm>
            <a:off x="4173538" y="1292225"/>
            <a:ext cx="4718050" cy="5145088"/>
            <a:chOff x="2650067" y="1292348"/>
            <a:chExt cx="4717521" cy="5145497"/>
          </a:xfrm>
        </p:grpSpPr>
        <p:pic>
          <p:nvPicPr>
            <p:cNvPr id="31797" name="Picture 85">
              <a:extLst>
                <a:ext uri="{FF2B5EF4-FFF2-40B4-BE49-F238E27FC236}">
                  <a16:creationId xmlns:a16="http://schemas.microsoft.com/office/drawing/2014/main" id="{42617E44-2F20-4431-981A-B47249DAA5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650067" y="1292348"/>
              <a:ext cx="3780365" cy="514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98" name="TextBox 4">
              <a:extLst>
                <a:ext uri="{FF2B5EF4-FFF2-40B4-BE49-F238E27FC236}">
                  <a16:creationId xmlns:a16="http://schemas.microsoft.com/office/drawing/2014/main" id="{A17F360B-F4A7-449C-9074-4A47A69EEFFA}"/>
                </a:ext>
              </a:extLst>
            </p:cNvPr>
            <p:cNvSpPr txBox="1">
              <a:spLocks noChangeArrowheads="1"/>
            </p:cNvSpPr>
            <p:nvPr/>
          </p:nvSpPr>
          <p:spPr bwMode="auto">
            <a:xfrm>
              <a:off x="4648338" y="1600707"/>
              <a:ext cx="1667381"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799" name="Straight Arrow Connector 5">
              <a:extLst>
                <a:ext uri="{FF2B5EF4-FFF2-40B4-BE49-F238E27FC236}">
                  <a16:creationId xmlns:a16="http://schemas.microsoft.com/office/drawing/2014/main" id="{0F88D52A-66BB-44BD-955E-39D2E1D030D4}"/>
                </a:ext>
              </a:extLst>
            </p:cNvPr>
            <p:cNvCxnSpPr>
              <a:cxnSpLocks noChangeShapeType="1"/>
              <a:stCxn id="31798" idx="1"/>
            </p:cNvCxnSpPr>
            <p:nvPr/>
          </p:nvCxnSpPr>
          <p:spPr bwMode="auto">
            <a:xfrm flipH="1">
              <a:off x="3733862" y="1769945"/>
              <a:ext cx="914476" cy="5930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00" name="Straight Arrow Connector 6">
              <a:extLst>
                <a:ext uri="{FF2B5EF4-FFF2-40B4-BE49-F238E27FC236}">
                  <a16:creationId xmlns:a16="http://schemas.microsoft.com/office/drawing/2014/main" id="{5B60924F-0D9F-4FCC-B98E-9C0D34AD2EBD}"/>
                </a:ext>
              </a:extLst>
            </p:cNvPr>
            <p:cNvCxnSpPr>
              <a:cxnSpLocks noChangeShapeType="1"/>
            </p:cNvCxnSpPr>
            <p:nvPr/>
          </p:nvCxnSpPr>
          <p:spPr bwMode="auto">
            <a:xfrm flipH="1">
              <a:off x="4800751" y="1905436"/>
              <a:ext cx="381032" cy="60945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01" name="TextBox 7">
              <a:extLst>
                <a:ext uri="{FF2B5EF4-FFF2-40B4-BE49-F238E27FC236}">
                  <a16:creationId xmlns:a16="http://schemas.microsoft.com/office/drawing/2014/main" id="{36B4AFDB-BEED-413B-A54F-A9CC2D9B4B3B}"/>
                </a:ext>
              </a:extLst>
            </p:cNvPr>
            <p:cNvSpPr txBox="1">
              <a:spLocks noChangeArrowheads="1"/>
            </p:cNvSpPr>
            <p:nvPr/>
          </p:nvSpPr>
          <p:spPr bwMode="auto">
            <a:xfrm>
              <a:off x="5882663" y="4571816"/>
              <a:ext cx="1484925"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802" name="Straight Arrow Connector 8">
              <a:extLst>
                <a:ext uri="{FF2B5EF4-FFF2-40B4-BE49-F238E27FC236}">
                  <a16:creationId xmlns:a16="http://schemas.microsoft.com/office/drawing/2014/main" id="{CC04BD34-B197-47D7-A924-98753B207204}"/>
                </a:ext>
              </a:extLst>
            </p:cNvPr>
            <p:cNvCxnSpPr>
              <a:cxnSpLocks noChangeShapeType="1"/>
              <a:stCxn id="31801" idx="1"/>
            </p:cNvCxnSpPr>
            <p:nvPr/>
          </p:nvCxnSpPr>
          <p:spPr bwMode="auto">
            <a:xfrm flipH="1">
              <a:off x="5181783" y="4741053"/>
              <a:ext cx="700880" cy="66876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2" name="Group 91">
            <a:extLst>
              <a:ext uri="{FF2B5EF4-FFF2-40B4-BE49-F238E27FC236}">
                <a16:creationId xmlns:a16="http://schemas.microsoft.com/office/drawing/2014/main" id="{60830D7E-9E99-41CF-A79E-7077355A762B}"/>
              </a:ext>
            </a:extLst>
          </p:cNvPr>
          <p:cNvGrpSpPr>
            <a:grpSpLocks/>
          </p:cNvGrpSpPr>
          <p:nvPr/>
        </p:nvGrpSpPr>
        <p:grpSpPr bwMode="auto">
          <a:xfrm>
            <a:off x="4473576" y="1506538"/>
            <a:ext cx="4418013" cy="4557712"/>
            <a:chOff x="2949055" y="1506422"/>
            <a:chExt cx="4418533" cy="4558555"/>
          </a:xfrm>
        </p:grpSpPr>
        <p:pic>
          <p:nvPicPr>
            <p:cNvPr id="31791" name="Picture 92">
              <a:extLst>
                <a:ext uri="{FF2B5EF4-FFF2-40B4-BE49-F238E27FC236}">
                  <a16:creationId xmlns:a16="http://schemas.microsoft.com/office/drawing/2014/main" id="{90972019-C0E2-4CD1-BC63-87AA4E07B094}"/>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949055" y="1506422"/>
              <a:ext cx="2988008" cy="455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92" name="TextBox 4">
              <a:extLst>
                <a:ext uri="{FF2B5EF4-FFF2-40B4-BE49-F238E27FC236}">
                  <a16:creationId xmlns:a16="http://schemas.microsoft.com/office/drawing/2014/main" id="{1BEA5544-9608-4D47-B752-16D73ECF53DF}"/>
                </a:ext>
              </a:extLst>
            </p:cNvPr>
            <p:cNvSpPr txBox="1">
              <a:spLocks noChangeArrowheads="1"/>
            </p:cNvSpPr>
            <p:nvPr/>
          </p:nvSpPr>
          <p:spPr bwMode="auto">
            <a:xfrm>
              <a:off x="4648338" y="1600707"/>
              <a:ext cx="1667381"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793" name="Straight Arrow Connector 5">
              <a:extLst>
                <a:ext uri="{FF2B5EF4-FFF2-40B4-BE49-F238E27FC236}">
                  <a16:creationId xmlns:a16="http://schemas.microsoft.com/office/drawing/2014/main" id="{B439A7B5-89A9-4DDD-A9F0-B774D1FEFDBE}"/>
                </a:ext>
              </a:extLst>
            </p:cNvPr>
            <p:cNvCxnSpPr>
              <a:cxnSpLocks noChangeShapeType="1"/>
              <a:stCxn id="31792" idx="1"/>
            </p:cNvCxnSpPr>
            <p:nvPr/>
          </p:nvCxnSpPr>
          <p:spPr bwMode="auto">
            <a:xfrm flipH="1">
              <a:off x="3733862" y="1769945"/>
              <a:ext cx="914476" cy="5930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94" name="Straight Arrow Connector 6">
              <a:extLst>
                <a:ext uri="{FF2B5EF4-FFF2-40B4-BE49-F238E27FC236}">
                  <a16:creationId xmlns:a16="http://schemas.microsoft.com/office/drawing/2014/main" id="{40F911A1-DA6D-4C65-A3FD-347879B16EF2}"/>
                </a:ext>
              </a:extLst>
            </p:cNvPr>
            <p:cNvCxnSpPr>
              <a:cxnSpLocks noChangeShapeType="1"/>
            </p:cNvCxnSpPr>
            <p:nvPr/>
          </p:nvCxnSpPr>
          <p:spPr bwMode="auto">
            <a:xfrm flipH="1">
              <a:off x="4800751" y="1905436"/>
              <a:ext cx="381032" cy="60945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795" name="TextBox 7">
              <a:extLst>
                <a:ext uri="{FF2B5EF4-FFF2-40B4-BE49-F238E27FC236}">
                  <a16:creationId xmlns:a16="http://schemas.microsoft.com/office/drawing/2014/main" id="{94DA7C87-9E58-44FF-938E-44CD66433063}"/>
                </a:ext>
              </a:extLst>
            </p:cNvPr>
            <p:cNvSpPr txBox="1">
              <a:spLocks noChangeArrowheads="1"/>
            </p:cNvSpPr>
            <p:nvPr/>
          </p:nvSpPr>
          <p:spPr bwMode="auto">
            <a:xfrm>
              <a:off x="5882663" y="4571816"/>
              <a:ext cx="1484925"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796" name="Straight Arrow Connector 8">
              <a:extLst>
                <a:ext uri="{FF2B5EF4-FFF2-40B4-BE49-F238E27FC236}">
                  <a16:creationId xmlns:a16="http://schemas.microsoft.com/office/drawing/2014/main" id="{214677C0-B68B-4FBB-AED0-9603A7E132E3}"/>
                </a:ext>
              </a:extLst>
            </p:cNvPr>
            <p:cNvCxnSpPr>
              <a:cxnSpLocks noChangeShapeType="1"/>
              <a:stCxn id="31795" idx="1"/>
            </p:cNvCxnSpPr>
            <p:nvPr/>
          </p:nvCxnSpPr>
          <p:spPr bwMode="auto">
            <a:xfrm flipH="1">
              <a:off x="5181783" y="4741053"/>
              <a:ext cx="700880" cy="66876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00" name="Group 99">
            <a:extLst>
              <a:ext uri="{FF2B5EF4-FFF2-40B4-BE49-F238E27FC236}">
                <a16:creationId xmlns:a16="http://schemas.microsoft.com/office/drawing/2014/main" id="{14C0B3CB-D11E-4A38-B6E0-3D551E3EA4A4}"/>
              </a:ext>
            </a:extLst>
          </p:cNvPr>
          <p:cNvGrpSpPr>
            <a:grpSpLocks/>
          </p:cNvGrpSpPr>
          <p:nvPr/>
        </p:nvGrpSpPr>
        <p:grpSpPr bwMode="auto">
          <a:xfrm>
            <a:off x="4454526" y="1517650"/>
            <a:ext cx="4437063" cy="4503738"/>
            <a:chOff x="2930534" y="1516900"/>
            <a:chExt cx="4437054" cy="4504724"/>
          </a:xfrm>
        </p:grpSpPr>
        <p:pic>
          <p:nvPicPr>
            <p:cNvPr id="31785" name="Picture 100">
              <a:extLst>
                <a:ext uri="{FF2B5EF4-FFF2-40B4-BE49-F238E27FC236}">
                  <a16:creationId xmlns:a16="http://schemas.microsoft.com/office/drawing/2014/main" id="{F2CC151A-40F3-4789-8A93-4880979183CC}"/>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930534" y="1516900"/>
              <a:ext cx="2997484" cy="450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86" name="TextBox 4">
              <a:extLst>
                <a:ext uri="{FF2B5EF4-FFF2-40B4-BE49-F238E27FC236}">
                  <a16:creationId xmlns:a16="http://schemas.microsoft.com/office/drawing/2014/main" id="{1E8B7888-EE8D-433A-8DE6-E4CEAD17EFC6}"/>
                </a:ext>
              </a:extLst>
            </p:cNvPr>
            <p:cNvSpPr txBox="1">
              <a:spLocks noChangeArrowheads="1"/>
            </p:cNvSpPr>
            <p:nvPr/>
          </p:nvSpPr>
          <p:spPr bwMode="auto">
            <a:xfrm>
              <a:off x="4648338" y="1600707"/>
              <a:ext cx="1667381"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787" name="Straight Arrow Connector 5">
              <a:extLst>
                <a:ext uri="{FF2B5EF4-FFF2-40B4-BE49-F238E27FC236}">
                  <a16:creationId xmlns:a16="http://schemas.microsoft.com/office/drawing/2014/main" id="{A686D24D-C4A9-4372-AAAC-DFF04898D1D0}"/>
                </a:ext>
              </a:extLst>
            </p:cNvPr>
            <p:cNvCxnSpPr>
              <a:cxnSpLocks noChangeShapeType="1"/>
              <a:stCxn id="31786" idx="1"/>
            </p:cNvCxnSpPr>
            <p:nvPr/>
          </p:nvCxnSpPr>
          <p:spPr bwMode="auto">
            <a:xfrm flipH="1">
              <a:off x="3733862" y="1769945"/>
              <a:ext cx="914476" cy="5930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88" name="Straight Arrow Connector 6">
              <a:extLst>
                <a:ext uri="{FF2B5EF4-FFF2-40B4-BE49-F238E27FC236}">
                  <a16:creationId xmlns:a16="http://schemas.microsoft.com/office/drawing/2014/main" id="{37321294-4213-49F1-ABF2-0B3874BDFD04}"/>
                </a:ext>
              </a:extLst>
            </p:cNvPr>
            <p:cNvCxnSpPr>
              <a:cxnSpLocks noChangeShapeType="1"/>
            </p:cNvCxnSpPr>
            <p:nvPr/>
          </p:nvCxnSpPr>
          <p:spPr bwMode="auto">
            <a:xfrm flipH="1">
              <a:off x="4800751" y="1905436"/>
              <a:ext cx="381032" cy="60945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789" name="TextBox 7">
              <a:extLst>
                <a:ext uri="{FF2B5EF4-FFF2-40B4-BE49-F238E27FC236}">
                  <a16:creationId xmlns:a16="http://schemas.microsoft.com/office/drawing/2014/main" id="{050EFD5C-2DFC-4CF5-B749-F20DAA82D240}"/>
                </a:ext>
              </a:extLst>
            </p:cNvPr>
            <p:cNvSpPr txBox="1">
              <a:spLocks noChangeArrowheads="1"/>
            </p:cNvSpPr>
            <p:nvPr/>
          </p:nvSpPr>
          <p:spPr bwMode="auto">
            <a:xfrm>
              <a:off x="5882663" y="4571816"/>
              <a:ext cx="1484925"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790" name="Straight Arrow Connector 8">
              <a:extLst>
                <a:ext uri="{FF2B5EF4-FFF2-40B4-BE49-F238E27FC236}">
                  <a16:creationId xmlns:a16="http://schemas.microsoft.com/office/drawing/2014/main" id="{DDE30169-D01D-41BD-95C3-740726F05F8E}"/>
                </a:ext>
              </a:extLst>
            </p:cNvPr>
            <p:cNvCxnSpPr>
              <a:cxnSpLocks noChangeShapeType="1"/>
              <a:stCxn id="31789" idx="1"/>
            </p:cNvCxnSpPr>
            <p:nvPr/>
          </p:nvCxnSpPr>
          <p:spPr bwMode="auto">
            <a:xfrm flipH="1">
              <a:off x="5181783" y="4741053"/>
              <a:ext cx="700880" cy="66876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07" name="Group 106">
            <a:extLst>
              <a:ext uri="{FF2B5EF4-FFF2-40B4-BE49-F238E27FC236}">
                <a16:creationId xmlns:a16="http://schemas.microsoft.com/office/drawing/2014/main" id="{B23CC798-E7FB-4D1C-BA62-6C36F44F1114}"/>
              </a:ext>
            </a:extLst>
          </p:cNvPr>
          <p:cNvGrpSpPr>
            <a:grpSpLocks/>
          </p:cNvGrpSpPr>
          <p:nvPr/>
        </p:nvGrpSpPr>
        <p:grpSpPr bwMode="auto">
          <a:xfrm>
            <a:off x="4462464" y="1528764"/>
            <a:ext cx="4429125" cy="4505325"/>
            <a:chOff x="2938274" y="1528191"/>
            <a:chExt cx="4429314" cy="4505129"/>
          </a:xfrm>
        </p:grpSpPr>
        <p:pic>
          <p:nvPicPr>
            <p:cNvPr id="31779" name="Picture 107">
              <a:extLst>
                <a:ext uri="{FF2B5EF4-FFF2-40B4-BE49-F238E27FC236}">
                  <a16:creationId xmlns:a16="http://schemas.microsoft.com/office/drawing/2014/main" id="{28F8CA95-820D-4C65-9662-B855080FA466}"/>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938274" y="1528191"/>
              <a:ext cx="2988326" cy="45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80" name="TextBox 4">
              <a:extLst>
                <a:ext uri="{FF2B5EF4-FFF2-40B4-BE49-F238E27FC236}">
                  <a16:creationId xmlns:a16="http://schemas.microsoft.com/office/drawing/2014/main" id="{2B8A8FE8-CE5D-4506-8708-6F69F811C598}"/>
                </a:ext>
              </a:extLst>
            </p:cNvPr>
            <p:cNvSpPr txBox="1">
              <a:spLocks noChangeArrowheads="1"/>
            </p:cNvSpPr>
            <p:nvPr/>
          </p:nvSpPr>
          <p:spPr bwMode="auto">
            <a:xfrm>
              <a:off x="4648338" y="1600707"/>
              <a:ext cx="1667381"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781" name="Straight Arrow Connector 5">
              <a:extLst>
                <a:ext uri="{FF2B5EF4-FFF2-40B4-BE49-F238E27FC236}">
                  <a16:creationId xmlns:a16="http://schemas.microsoft.com/office/drawing/2014/main" id="{9DF22DB6-74C7-4ECA-8585-E1B490C2E48D}"/>
                </a:ext>
              </a:extLst>
            </p:cNvPr>
            <p:cNvCxnSpPr>
              <a:cxnSpLocks noChangeShapeType="1"/>
              <a:stCxn id="31780" idx="1"/>
            </p:cNvCxnSpPr>
            <p:nvPr/>
          </p:nvCxnSpPr>
          <p:spPr bwMode="auto">
            <a:xfrm flipH="1">
              <a:off x="3733862" y="1769945"/>
              <a:ext cx="914476" cy="5930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82" name="Straight Arrow Connector 6">
              <a:extLst>
                <a:ext uri="{FF2B5EF4-FFF2-40B4-BE49-F238E27FC236}">
                  <a16:creationId xmlns:a16="http://schemas.microsoft.com/office/drawing/2014/main" id="{DFE3D246-4A1F-4CC9-9F98-8AF66D7E2DBB}"/>
                </a:ext>
              </a:extLst>
            </p:cNvPr>
            <p:cNvCxnSpPr>
              <a:cxnSpLocks noChangeShapeType="1"/>
            </p:cNvCxnSpPr>
            <p:nvPr/>
          </p:nvCxnSpPr>
          <p:spPr bwMode="auto">
            <a:xfrm flipH="1">
              <a:off x="4800751" y="1905436"/>
              <a:ext cx="381032" cy="60945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783" name="TextBox 7">
              <a:extLst>
                <a:ext uri="{FF2B5EF4-FFF2-40B4-BE49-F238E27FC236}">
                  <a16:creationId xmlns:a16="http://schemas.microsoft.com/office/drawing/2014/main" id="{36B58A9F-ED8A-4C61-8CFB-54DDE15B4C01}"/>
                </a:ext>
              </a:extLst>
            </p:cNvPr>
            <p:cNvSpPr txBox="1">
              <a:spLocks noChangeArrowheads="1"/>
            </p:cNvSpPr>
            <p:nvPr/>
          </p:nvSpPr>
          <p:spPr bwMode="auto">
            <a:xfrm>
              <a:off x="5882663" y="4571816"/>
              <a:ext cx="1484925"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784" name="Straight Arrow Connector 8">
              <a:extLst>
                <a:ext uri="{FF2B5EF4-FFF2-40B4-BE49-F238E27FC236}">
                  <a16:creationId xmlns:a16="http://schemas.microsoft.com/office/drawing/2014/main" id="{B71F1989-0D19-4654-896E-9BD0FDD5E695}"/>
                </a:ext>
              </a:extLst>
            </p:cNvPr>
            <p:cNvCxnSpPr>
              <a:cxnSpLocks noChangeShapeType="1"/>
              <a:stCxn id="31783" idx="1"/>
            </p:cNvCxnSpPr>
            <p:nvPr/>
          </p:nvCxnSpPr>
          <p:spPr bwMode="auto">
            <a:xfrm flipH="1">
              <a:off x="5181783" y="4741053"/>
              <a:ext cx="700880" cy="66876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14" name="Group 113">
            <a:extLst>
              <a:ext uri="{FF2B5EF4-FFF2-40B4-BE49-F238E27FC236}">
                <a16:creationId xmlns:a16="http://schemas.microsoft.com/office/drawing/2014/main" id="{FE4AC190-EE33-4F4C-9FF0-D79DD4771B74}"/>
              </a:ext>
            </a:extLst>
          </p:cNvPr>
          <p:cNvGrpSpPr>
            <a:grpSpLocks/>
          </p:cNvGrpSpPr>
          <p:nvPr/>
        </p:nvGrpSpPr>
        <p:grpSpPr bwMode="auto">
          <a:xfrm>
            <a:off x="4451350" y="1527176"/>
            <a:ext cx="4440238" cy="4511675"/>
            <a:chOff x="2927240" y="1527838"/>
            <a:chExt cx="4440348" cy="4510250"/>
          </a:xfrm>
        </p:grpSpPr>
        <p:pic>
          <p:nvPicPr>
            <p:cNvPr id="31773" name="Picture 114">
              <a:extLst>
                <a:ext uri="{FF2B5EF4-FFF2-40B4-BE49-F238E27FC236}">
                  <a16:creationId xmlns:a16="http://schemas.microsoft.com/office/drawing/2014/main" id="{5C21AA0F-922A-4813-B223-20A9D52F1037}"/>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927240" y="1527838"/>
              <a:ext cx="2986058" cy="45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4" name="TextBox 4">
              <a:extLst>
                <a:ext uri="{FF2B5EF4-FFF2-40B4-BE49-F238E27FC236}">
                  <a16:creationId xmlns:a16="http://schemas.microsoft.com/office/drawing/2014/main" id="{64FF579A-016C-4417-B297-166C878C1852}"/>
                </a:ext>
              </a:extLst>
            </p:cNvPr>
            <p:cNvSpPr txBox="1">
              <a:spLocks noChangeArrowheads="1"/>
            </p:cNvSpPr>
            <p:nvPr/>
          </p:nvSpPr>
          <p:spPr bwMode="auto">
            <a:xfrm>
              <a:off x="4648338" y="1600707"/>
              <a:ext cx="1667381"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775" name="Straight Arrow Connector 5">
              <a:extLst>
                <a:ext uri="{FF2B5EF4-FFF2-40B4-BE49-F238E27FC236}">
                  <a16:creationId xmlns:a16="http://schemas.microsoft.com/office/drawing/2014/main" id="{A476A2C4-2F6F-46D2-8D44-95C308D4AFEE}"/>
                </a:ext>
              </a:extLst>
            </p:cNvPr>
            <p:cNvCxnSpPr>
              <a:cxnSpLocks noChangeShapeType="1"/>
              <a:stCxn id="31774" idx="1"/>
            </p:cNvCxnSpPr>
            <p:nvPr/>
          </p:nvCxnSpPr>
          <p:spPr bwMode="auto">
            <a:xfrm flipH="1">
              <a:off x="3733862" y="1769945"/>
              <a:ext cx="914476" cy="5930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76" name="Straight Arrow Connector 6">
              <a:extLst>
                <a:ext uri="{FF2B5EF4-FFF2-40B4-BE49-F238E27FC236}">
                  <a16:creationId xmlns:a16="http://schemas.microsoft.com/office/drawing/2014/main" id="{62E1F2FF-E58C-4A15-A8D3-F571EDB52AEE}"/>
                </a:ext>
              </a:extLst>
            </p:cNvPr>
            <p:cNvCxnSpPr>
              <a:cxnSpLocks noChangeShapeType="1"/>
            </p:cNvCxnSpPr>
            <p:nvPr/>
          </p:nvCxnSpPr>
          <p:spPr bwMode="auto">
            <a:xfrm flipH="1">
              <a:off x="4800751" y="1905436"/>
              <a:ext cx="381032" cy="60945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777" name="TextBox 7">
              <a:extLst>
                <a:ext uri="{FF2B5EF4-FFF2-40B4-BE49-F238E27FC236}">
                  <a16:creationId xmlns:a16="http://schemas.microsoft.com/office/drawing/2014/main" id="{15A63657-57AF-458A-8798-B1A418C1E1C4}"/>
                </a:ext>
              </a:extLst>
            </p:cNvPr>
            <p:cNvSpPr txBox="1">
              <a:spLocks noChangeArrowheads="1"/>
            </p:cNvSpPr>
            <p:nvPr/>
          </p:nvSpPr>
          <p:spPr bwMode="auto">
            <a:xfrm>
              <a:off x="5882663" y="4571816"/>
              <a:ext cx="1484925"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778" name="Straight Arrow Connector 8">
              <a:extLst>
                <a:ext uri="{FF2B5EF4-FFF2-40B4-BE49-F238E27FC236}">
                  <a16:creationId xmlns:a16="http://schemas.microsoft.com/office/drawing/2014/main" id="{49368DBB-9925-48B6-8C6D-1E04312764BF}"/>
                </a:ext>
              </a:extLst>
            </p:cNvPr>
            <p:cNvCxnSpPr>
              <a:cxnSpLocks noChangeShapeType="1"/>
              <a:stCxn id="31777" idx="1"/>
            </p:cNvCxnSpPr>
            <p:nvPr/>
          </p:nvCxnSpPr>
          <p:spPr bwMode="auto">
            <a:xfrm flipH="1">
              <a:off x="5181783" y="4741053"/>
              <a:ext cx="700880" cy="66876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21" name="Group 120">
            <a:extLst>
              <a:ext uri="{FF2B5EF4-FFF2-40B4-BE49-F238E27FC236}">
                <a16:creationId xmlns:a16="http://schemas.microsoft.com/office/drawing/2014/main" id="{D6FEF14D-B405-4E14-A004-0A26B105A2F7}"/>
              </a:ext>
            </a:extLst>
          </p:cNvPr>
          <p:cNvGrpSpPr>
            <a:grpSpLocks/>
          </p:cNvGrpSpPr>
          <p:nvPr/>
        </p:nvGrpSpPr>
        <p:grpSpPr bwMode="auto">
          <a:xfrm>
            <a:off x="4448176" y="1519239"/>
            <a:ext cx="4443413" cy="4535487"/>
            <a:chOff x="2924441" y="1519547"/>
            <a:chExt cx="4443147" cy="4535323"/>
          </a:xfrm>
        </p:grpSpPr>
        <p:pic>
          <p:nvPicPr>
            <p:cNvPr id="31767" name="Picture 121">
              <a:extLst>
                <a:ext uri="{FF2B5EF4-FFF2-40B4-BE49-F238E27FC236}">
                  <a16:creationId xmlns:a16="http://schemas.microsoft.com/office/drawing/2014/main" id="{199F9872-DDB3-443F-8638-8262E4BDEF15}"/>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924441" y="1519547"/>
              <a:ext cx="2993314" cy="453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8" name="TextBox 4">
              <a:extLst>
                <a:ext uri="{FF2B5EF4-FFF2-40B4-BE49-F238E27FC236}">
                  <a16:creationId xmlns:a16="http://schemas.microsoft.com/office/drawing/2014/main" id="{7A210624-5660-43B8-A47C-E2DF23297710}"/>
                </a:ext>
              </a:extLst>
            </p:cNvPr>
            <p:cNvSpPr txBox="1">
              <a:spLocks noChangeArrowheads="1"/>
            </p:cNvSpPr>
            <p:nvPr/>
          </p:nvSpPr>
          <p:spPr bwMode="auto">
            <a:xfrm>
              <a:off x="4648338" y="1600707"/>
              <a:ext cx="1667381"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 surfaces</a:t>
              </a:r>
            </a:p>
          </p:txBody>
        </p:sp>
        <p:cxnSp>
          <p:nvCxnSpPr>
            <p:cNvPr id="31769" name="Straight Arrow Connector 5">
              <a:extLst>
                <a:ext uri="{FF2B5EF4-FFF2-40B4-BE49-F238E27FC236}">
                  <a16:creationId xmlns:a16="http://schemas.microsoft.com/office/drawing/2014/main" id="{CDB0C510-15C5-4A9E-8D63-6C05A2AF1CD9}"/>
                </a:ext>
              </a:extLst>
            </p:cNvPr>
            <p:cNvCxnSpPr>
              <a:cxnSpLocks noChangeShapeType="1"/>
              <a:stCxn id="31768" idx="1"/>
            </p:cNvCxnSpPr>
            <p:nvPr/>
          </p:nvCxnSpPr>
          <p:spPr bwMode="auto">
            <a:xfrm flipH="1">
              <a:off x="3733862" y="1769945"/>
              <a:ext cx="914476" cy="5930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70" name="Straight Arrow Connector 6">
              <a:extLst>
                <a:ext uri="{FF2B5EF4-FFF2-40B4-BE49-F238E27FC236}">
                  <a16:creationId xmlns:a16="http://schemas.microsoft.com/office/drawing/2014/main" id="{84A97959-35B1-4239-A07B-D633807D5324}"/>
                </a:ext>
              </a:extLst>
            </p:cNvPr>
            <p:cNvCxnSpPr>
              <a:cxnSpLocks noChangeShapeType="1"/>
            </p:cNvCxnSpPr>
            <p:nvPr/>
          </p:nvCxnSpPr>
          <p:spPr bwMode="auto">
            <a:xfrm flipH="1">
              <a:off x="4800751" y="1905436"/>
              <a:ext cx="381032" cy="60945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771" name="TextBox 7">
              <a:extLst>
                <a:ext uri="{FF2B5EF4-FFF2-40B4-BE49-F238E27FC236}">
                  <a16:creationId xmlns:a16="http://schemas.microsoft.com/office/drawing/2014/main" id="{114FDA4D-CDE0-42AD-89DB-9C89568FDDA2}"/>
                </a:ext>
              </a:extLst>
            </p:cNvPr>
            <p:cNvSpPr txBox="1">
              <a:spLocks noChangeArrowheads="1"/>
            </p:cNvSpPr>
            <p:nvPr/>
          </p:nvSpPr>
          <p:spPr bwMode="auto">
            <a:xfrm>
              <a:off x="5882663" y="4571816"/>
              <a:ext cx="1484925" cy="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 surface</a:t>
              </a:r>
            </a:p>
          </p:txBody>
        </p:sp>
        <p:cxnSp>
          <p:nvCxnSpPr>
            <p:cNvPr id="31772" name="Straight Arrow Connector 8">
              <a:extLst>
                <a:ext uri="{FF2B5EF4-FFF2-40B4-BE49-F238E27FC236}">
                  <a16:creationId xmlns:a16="http://schemas.microsoft.com/office/drawing/2014/main" id="{EE71B0F8-C784-4F5D-A31D-FE8360D475E3}"/>
                </a:ext>
              </a:extLst>
            </p:cNvPr>
            <p:cNvCxnSpPr>
              <a:cxnSpLocks noChangeShapeType="1"/>
              <a:stCxn id="31771" idx="1"/>
            </p:cNvCxnSpPr>
            <p:nvPr/>
          </p:nvCxnSpPr>
          <p:spPr bwMode="auto">
            <a:xfrm flipH="1">
              <a:off x="5181783" y="4741053"/>
              <a:ext cx="700880" cy="66876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 name="TextBox 1">
            <a:extLst>
              <a:ext uri="{FF2B5EF4-FFF2-40B4-BE49-F238E27FC236}">
                <a16:creationId xmlns:a16="http://schemas.microsoft.com/office/drawing/2014/main" id="{2BF3E23E-DE3E-49A8-A2CC-44FCC29E3F4C}"/>
              </a:ext>
            </a:extLst>
          </p:cNvPr>
          <p:cNvSpPr txBox="1"/>
          <p:nvPr/>
        </p:nvSpPr>
        <p:spPr>
          <a:xfrm>
            <a:off x="1828800" y="1524001"/>
            <a:ext cx="2362200" cy="1323975"/>
          </a:xfrm>
          <a:prstGeom prst="rect">
            <a:avLst/>
          </a:prstGeom>
          <a:noFill/>
        </p:spPr>
        <p:txBody>
          <a:bodyPr>
            <a:spAutoFit/>
          </a:bodyPr>
          <a:lstStyle/>
          <a:p>
            <a:pPr>
              <a:defRPr/>
            </a:pPr>
            <a:r>
              <a:rPr lang="en-US" sz="1600" dirty="0">
                <a:latin typeface="Arial" charset="0"/>
                <a:ea typeface="ＭＳ Ｐゴシック" charset="0"/>
                <a:cs typeface="ＭＳ Ｐゴシック" charset="0"/>
              </a:rPr>
              <a:t>Source Surfaces</a:t>
            </a:r>
          </a:p>
          <a:p>
            <a:pPr marL="171450" indent="-171450">
              <a:buFont typeface="Arial"/>
              <a:buChar char="•"/>
              <a:defRPr/>
            </a:pPr>
            <a:r>
              <a:rPr lang="en-US" sz="1600" dirty="0">
                <a:latin typeface="Arial" charset="0"/>
                <a:ea typeface="ＭＳ Ｐゴシック" charset="0"/>
                <a:cs typeface="ＭＳ Ｐゴシック" charset="0"/>
              </a:rPr>
              <a:t>One or more surfaces</a:t>
            </a:r>
          </a:p>
          <a:p>
            <a:pPr marL="171450" indent="-171450">
              <a:buFont typeface="Arial"/>
              <a:buChar char="•"/>
              <a:defRPr/>
            </a:pPr>
            <a:r>
              <a:rPr lang="en-US" sz="1600" dirty="0">
                <a:latin typeface="Arial" charset="0"/>
                <a:ea typeface="ＭＳ Ｐゴシック" charset="0"/>
                <a:cs typeface="ＭＳ Ｐゴシック" charset="0"/>
              </a:rPr>
              <a:t>Can be meshed with any Quad Scheme (Pave, Map)</a:t>
            </a:r>
          </a:p>
        </p:txBody>
      </p:sp>
      <p:sp>
        <p:nvSpPr>
          <p:cNvPr id="129" name="TextBox 128">
            <a:extLst>
              <a:ext uri="{FF2B5EF4-FFF2-40B4-BE49-F238E27FC236}">
                <a16:creationId xmlns:a16="http://schemas.microsoft.com/office/drawing/2014/main" id="{E1648E73-6022-4A89-87E4-7F8032168013}"/>
              </a:ext>
            </a:extLst>
          </p:cNvPr>
          <p:cNvSpPr txBox="1"/>
          <p:nvPr/>
        </p:nvSpPr>
        <p:spPr>
          <a:xfrm>
            <a:off x="1828800" y="4648200"/>
            <a:ext cx="2362200" cy="1570038"/>
          </a:xfrm>
          <a:prstGeom prst="rect">
            <a:avLst/>
          </a:prstGeom>
          <a:noFill/>
        </p:spPr>
        <p:txBody>
          <a:bodyPr>
            <a:spAutoFit/>
          </a:bodyPr>
          <a:lstStyle/>
          <a:p>
            <a:pPr>
              <a:defRPr/>
            </a:pPr>
            <a:r>
              <a:rPr lang="en-US" sz="1600" dirty="0">
                <a:latin typeface="Arial" charset="0"/>
                <a:ea typeface="ＭＳ Ｐゴシック" charset="0"/>
                <a:cs typeface="ＭＳ Ｐゴシック" charset="0"/>
              </a:rPr>
              <a:t>Target Surface</a:t>
            </a:r>
          </a:p>
          <a:p>
            <a:pPr marL="171450" indent="-171450">
              <a:buFont typeface="Arial"/>
              <a:buChar char="•"/>
              <a:defRPr/>
            </a:pPr>
            <a:r>
              <a:rPr lang="en-US" sz="1600" dirty="0">
                <a:latin typeface="Arial" charset="0"/>
                <a:ea typeface="ＭＳ Ｐゴシック" charset="0"/>
                <a:cs typeface="ＭＳ Ｐゴシック" charset="0"/>
              </a:rPr>
              <a:t>Must be a single surface</a:t>
            </a:r>
          </a:p>
          <a:p>
            <a:pPr marL="171450" indent="-171450">
              <a:buFont typeface="Arial"/>
              <a:buChar char="•"/>
              <a:defRPr/>
            </a:pPr>
            <a:r>
              <a:rPr lang="en-US" sz="1600" dirty="0">
                <a:latin typeface="Arial" charset="0"/>
                <a:ea typeface="ＭＳ Ｐゴシック" charset="0"/>
                <a:cs typeface="ＭＳ Ｐゴシック" charset="0"/>
              </a:rPr>
              <a:t>Must be unmeshed</a:t>
            </a:r>
          </a:p>
          <a:p>
            <a:pPr marL="171450" indent="-171450">
              <a:buFont typeface="Arial"/>
              <a:buChar char="•"/>
              <a:defRPr/>
            </a:pPr>
            <a:r>
              <a:rPr lang="en-US" sz="1600" dirty="0">
                <a:latin typeface="Arial" charset="0"/>
                <a:ea typeface="ＭＳ Ｐゴシック" charset="0"/>
                <a:cs typeface="ＭＳ Ｐゴシック" charset="0"/>
              </a:rPr>
              <a:t>Matches topology of source surfaces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9"/>
                                        </p:tgtEl>
                                        <p:attrNameLst>
                                          <p:attrName>style.visibility</p:attrName>
                                        </p:attrNameLst>
                                      </p:cBhvr>
                                      <p:to>
                                        <p:strVal val="visible"/>
                                      </p:to>
                                    </p:set>
                                    <p:animEffect transition="in" filter="fade">
                                      <p:cBhvr>
                                        <p:cTn id="18" dur="500"/>
                                        <p:tgtEl>
                                          <p:spTgt spid="1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60"/>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67"/>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7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81"/>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68"/>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76"/>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85"/>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nodeType="clickEffect">
                                  <p:stCondLst>
                                    <p:cond delay="0"/>
                                  </p:stCondLst>
                                  <p:childTnLst>
                                    <p:set>
                                      <p:cBhvr>
                                        <p:cTn id="63" dur="1" fill="hold">
                                          <p:stCondLst>
                                            <p:cond delay="0"/>
                                          </p:stCondLst>
                                        </p:cTn>
                                        <p:tgtEl>
                                          <p:spTgt spid="92"/>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100"/>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107"/>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114"/>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nodeType="clickEffect">
                                  <p:stCondLst>
                                    <p:cond delay="0"/>
                                  </p:stCondLst>
                                  <p:childTnLst>
                                    <p:set>
                                      <p:cBhvr>
                                        <p:cTn id="79"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2">
            <a:extLst>
              <a:ext uri="{FF2B5EF4-FFF2-40B4-BE49-F238E27FC236}">
                <a16:creationId xmlns:a16="http://schemas.microsoft.com/office/drawing/2014/main" id="{2B851869-C4CB-4019-9DA8-93BF7B6128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9764" y="1525589"/>
            <a:ext cx="2979737"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7">
            <a:extLst>
              <a:ext uri="{FF2B5EF4-FFF2-40B4-BE49-F238E27FC236}">
                <a16:creationId xmlns:a16="http://schemas.microsoft.com/office/drawing/2014/main" id="{D8504A02-B465-40D6-A32F-6CD5094C3ACF}"/>
              </a:ext>
            </a:extLst>
          </p:cNvPr>
          <p:cNvSpPr txBox="1">
            <a:spLocks noChangeArrowheads="1"/>
          </p:cNvSpPr>
          <p:nvPr/>
        </p:nvSpPr>
        <p:spPr bwMode="auto">
          <a:xfrm>
            <a:off x="7986714" y="3505200"/>
            <a:ext cx="1666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Linking surfaces</a:t>
            </a:r>
          </a:p>
        </p:txBody>
      </p:sp>
      <p:cxnSp>
        <p:nvCxnSpPr>
          <p:cNvPr id="32773" name="Straight Arrow Connector 8">
            <a:extLst>
              <a:ext uri="{FF2B5EF4-FFF2-40B4-BE49-F238E27FC236}">
                <a16:creationId xmlns:a16="http://schemas.microsoft.com/office/drawing/2014/main" id="{C72C8A7A-EE7C-40A5-9938-92973DB6BF17}"/>
              </a:ext>
            </a:extLst>
          </p:cNvPr>
          <p:cNvCxnSpPr>
            <a:cxnSpLocks noChangeShapeType="1"/>
            <a:stCxn id="32772" idx="1"/>
          </p:cNvCxnSpPr>
          <p:nvPr/>
        </p:nvCxnSpPr>
        <p:spPr bwMode="auto">
          <a:xfrm flipH="1">
            <a:off x="7162801" y="3675064"/>
            <a:ext cx="823913" cy="21113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2774" name="TextBox 7">
            <a:extLst>
              <a:ext uri="{FF2B5EF4-FFF2-40B4-BE49-F238E27FC236}">
                <a16:creationId xmlns:a16="http://schemas.microsoft.com/office/drawing/2014/main" id="{04E3192A-9A65-4EA5-BF78-0335E331CB46}"/>
              </a:ext>
            </a:extLst>
          </p:cNvPr>
          <p:cNvSpPr txBox="1">
            <a:spLocks noChangeArrowheads="1"/>
          </p:cNvSpPr>
          <p:nvPr/>
        </p:nvSpPr>
        <p:spPr bwMode="auto">
          <a:xfrm>
            <a:off x="2286001" y="3352800"/>
            <a:ext cx="1666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Linking surfaces</a:t>
            </a:r>
          </a:p>
        </p:txBody>
      </p:sp>
      <p:cxnSp>
        <p:nvCxnSpPr>
          <p:cNvPr id="32775" name="Straight Arrow Connector 8">
            <a:extLst>
              <a:ext uri="{FF2B5EF4-FFF2-40B4-BE49-F238E27FC236}">
                <a16:creationId xmlns:a16="http://schemas.microsoft.com/office/drawing/2014/main" id="{8F4749AF-E985-49F0-A7EF-81B3C97063E1}"/>
              </a:ext>
            </a:extLst>
          </p:cNvPr>
          <p:cNvCxnSpPr>
            <a:cxnSpLocks noChangeShapeType="1"/>
            <a:stCxn id="32774" idx="3"/>
          </p:cNvCxnSpPr>
          <p:nvPr/>
        </p:nvCxnSpPr>
        <p:spPr bwMode="auto">
          <a:xfrm>
            <a:off x="3952876" y="3522664"/>
            <a:ext cx="771525" cy="13493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34" name="Group 33">
            <a:extLst>
              <a:ext uri="{FF2B5EF4-FFF2-40B4-BE49-F238E27FC236}">
                <a16:creationId xmlns:a16="http://schemas.microsoft.com/office/drawing/2014/main" id="{D6157EA4-6C39-40E5-AD87-3F9BE00E31BB}"/>
              </a:ext>
            </a:extLst>
          </p:cNvPr>
          <p:cNvGrpSpPr>
            <a:grpSpLocks/>
          </p:cNvGrpSpPr>
          <p:nvPr/>
        </p:nvGrpSpPr>
        <p:grpSpPr bwMode="auto">
          <a:xfrm>
            <a:off x="2286000" y="1519238"/>
            <a:ext cx="7367588" cy="4546600"/>
            <a:chOff x="762000" y="1519464"/>
            <a:chExt cx="7367336" cy="4546537"/>
          </a:xfrm>
        </p:grpSpPr>
        <p:pic>
          <p:nvPicPr>
            <p:cNvPr id="32778" name="Picture 34">
              <a:extLst>
                <a:ext uri="{FF2B5EF4-FFF2-40B4-BE49-F238E27FC236}">
                  <a16:creationId xmlns:a16="http://schemas.microsoft.com/office/drawing/2014/main" id="{4A11EA97-8E92-4468-80D1-F373E51FAD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2816" y="1519464"/>
              <a:ext cx="3000828" cy="45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TextBox 7">
              <a:extLst>
                <a:ext uri="{FF2B5EF4-FFF2-40B4-BE49-F238E27FC236}">
                  <a16:creationId xmlns:a16="http://schemas.microsoft.com/office/drawing/2014/main" id="{C59C8FE8-CC74-43DE-845F-6F4CB28ED147}"/>
                </a:ext>
              </a:extLst>
            </p:cNvPr>
            <p:cNvSpPr txBox="1">
              <a:spLocks noChangeArrowheads="1"/>
            </p:cNvSpPr>
            <p:nvPr/>
          </p:nvSpPr>
          <p:spPr bwMode="auto">
            <a:xfrm>
              <a:off x="6461993" y="3505200"/>
              <a:ext cx="16673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Linking surfaces</a:t>
              </a:r>
            </a:p>
          </p:txBody>
        </p:sp>
        <p:cxnSp>
          <p:nvCxnSpPr>
            <p:cNvPr id="32780" name="Straight Arrow Connector 8">
              <a:extLst>
                <a:ext uri="{FF2B5EF4-FFF2-40B4-BE49-F238E27FC236}">
                  <a16:creationId xmlns:a16="http://schemas.microsoft.com/office/drawing/2014/main" id="{BD2F1314-FA67-4786-AAE3-789F7737D76F}"/>
                </a:ext>
              </a:extLst>
            </p:cNvPr>
            <p:cNvCxnSpPr>
              <a:cxnSpLocks noChangeShapeType="1"/>
              <a:stCxn id="32779" idx="1"/>
            </p:cNvCxnSpPr>
            <p:nvPr/>
          </p:nvCxnSpPr>
          <p:spPr bwMode="auto">
            <a:xfrm flipH="1">
              <a:off x="5638803" y="3674477"/>
              <a:ext cx="823190" cy="2117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2781" name="TextBox 7">
              <a:extLst>
                <a:ext uri="{FF2B5EF4-FFF2-40B4-BE49-F238E27FC236}">
                  <a16:creationId xmlns:a16="http://schemas.microsoft.com/office/drawing/2014/main" id="{C3203185-76DA-4596-A340-4514E492FF9A}"/>
                </a:ext>
              </a:extLst>
            </p:cNvPr>
            <p:cNvSpPr txBox="1">
              <a:spLocks noChangeArrowheads="1"/>
            </p:cNvSpPr>
            <p:nvPr/>
          </p:nvSpPr>
          <p:spPr bwMode="auto">
            <a:xfrm>
              <a:off x="762000" y="3352800"/>
              <a:ext cx="16673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Linking surfaces</a:t>
              </a:r>
            </a:p>
          </p:txBody>
        </p:sp>
        <p:cxnSp>
          <p:nvCxnSpPr>
            <p:cNvPr id="32782" name="Straight Arrow Connector 8">
              <a:extLst>
                <a:ext uri="{FF2B5EF4-FFF2-40B4-BE49-F238E27FC236}">
                  <a16:creationId xmlns:a16="http://schemas.microsoft.com/office/drawing/2014/main" id="{3FA344B0-5EF4-4E76-B145-DD40D9218C4C}"/>
                </a:ext>
              </a:extLst>
            </p:cNvPr>
            <p:cNvCxnSpPr>
              <a:cxnSpLocks noChangeShapeType="1"/>
              <a:stCxn id="32781" idx="3"/>
            </p:cNvCxnSpPr>
            <p:nvPr/>
          </p:nvCxnSpPr>
          <p:spPr bwMode="auto">
            <a:xfrm>
              <a:off x="2429343" y="3522077"/>
              <a:ext cx="771057" cy="13552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32777" name="TextBox 40">
            <a:extLst>
              <a:ext uri="{FF2B5EF4-FFF2-40B4-BE49-F238E27FC236}">
                <a16:creationId xmlns:a16="http://schemas.microsoft.com/office/drawing/2014/main" id="{27C13DA5-578A-462B-B391-6DD63D22E0F6}"/>
              </a:ext>
            </a:extLst>
          </p:cNvPr>
          <p:cNvSpPr txBox="1">
            <a:spLocks noChangeArrowheads="1"/>
          </p:cNvSpPr>
          <p:nvPr/>
        </p:nvSpPr>
        <p:spPr bwMode="auto">
          <a:xfrm>
            <a:off x="1905000" y="4343401"/>
            <a:ext cx="2362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Linking Surfaces</a:t>
            </a:r>
          </a:p>
          <a:p>
            <a:pPr>
              <a:buFont typeface="Arial" panose="020B0604020202020204" pitchFamily="34" charset="0"/>
              <a:buChar char="•"/>
            </a:pPr>
            <a:r>
              <a:rPr lang="en-US" altLang="en-US" sz="1600"/>
              <a:t>Must be “</a:t>
            </a:r>
            <a:r>
              <a:rPr lang="en-US" altLang="ja-JP" sz="1600"/>
              <a:t>Mappable</a:t>
            </a:r>
            <a:r>
              <a:rPr lang="en-US" altLang="en-US" sz="1600"/>
              <a:t>”</a:t>
            </a:r>
            <a:endParaRPr lang="en-US" altLang="ja-JP" sz="1600"/>
          </a:p>
          <a:p>
            <a:pPr>
              <a:buFont typeface="Arial" panose="020B0604020202020204" pitchFamily="34" charset="0"/>
              <a:buChar char="•"/>
            </a:pPr>
            <a:r>
              <a:rPr lang="en-US" altLang="en-US" sz="1600"/>
              <a:t>Connect Sources with Target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4">
            <a:extLst>
              <a:ext uri="{FF2B5EF4-FFF2-40B4-BE49-F238E27FC236}">
                <a16:creationId xmlns:a16="http://schemas.microsoft.com/office/drawing/2014/main" id="{0B63DC19-B538-4501-B6CA-994FE7870D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1351" y="1524001"/>
            <a:ext cx="2982913"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622E5F53-AD46-4F8C-B6B1-002AA0AE4CBD}"/>
              </a:ext>
            </a:extLst>
          </p:cNvPr>
          <p:cNvSpPr>
            <a:spLocks noGrp="1" noChangeArrowheads="1"/>
          </p:cNvSpPr>
          <p:nvPr>
            <p:ph type="title" idx="4294967295"/>
          </p:nvPr>
        </p:nvSpPr>
        <p:spPr>
          <a:xfrm>
            <a:off x="1524001" y="574750"/>
            <a:ext cx="8429625" cy="685800"/>
          </a:xfrm>
        </p:spPr>
        <p:txBody>
          <a:bodyPr/>
          <a:lstStyle/>
          <a:p>
            <a:r>
              <a:rPr lang="en-US" altLang="en-US" dirty="0"/>
              <a:t>Sweep Scheme</a:t>
            </a:r>
          </a:p>
        </p:txBody>
      </p:sp>
      <p:sp>
        <p:nvSpPr>
          <p:cNvPr id="33796" name="TextBox 15">
            <a:extLst>
              <a:ext uri="{FF2B5EF4-FFF2-40B4-BE49-F238E27FC236}">
                <a16:creationId xmlns:a16="http://schemas.microsoft.com/office/drawing/2014/main" id="{48BDBC6F-CEDB-45D4-8197-156CB1CCE692}"/>
              </a:ext>
            </a:extLst>
          </p:cNvPr>
          <p:cNvSpPr txBox="1">
            <a:spLocks noChangeArrowheads="1"/>
          </p:cNvSpPr>
          <p:nvPr/>
        </p:nvSpPr>
        <p:spPr bwMode="auto">
          <a:xfrm>
            <a:off x="7467600" y="4267201"/>
            <a:ext cx="312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sz="1600"/>
              <a:t>Most frequently used meshing scheme</a:t>
            </a:r>
          </a:p>
          <a:p>
            <a:pPr>
              <a:buFont typeface="Arial" panose="020B0604020202020204" pitchFamily="34" charset="0"/>
              <a:buChar char="•"/>
            </a:pPr>
            <a:r>
              <a:rPr lang="en-US" altLang="en-US" sz="1600"/>
              <a:t>Normally requires geometry to be decomposed to apply sweeping (webcutting)</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215FA5F9-63FA-431C-865C-39569C1A4056}"/>
              </a:ext>
            </a:extLst>
          </p:cNvPr>
          <p:cNvSpPr txBox="1">
            <a:spLocks noChangeArrowheads="1"/>
          </p:cNvSpPr>
          <p:nvPr/>
        </p:nvSpPr>
        <p:spPr bwMode="auto">
          <a:xfrm>
            <a:off x="2057400" y="1219200"/>
            <a:ext cx="8001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800"/>
              <a:t>CUBIT™ Provides a number of different surface mesh schemes. Choosing the best scheme depends on the shape and number of curves in the surface. Your choice also depends on how you plan to mesh the volume.</a:t>
            </a:r>
            <a:endParaRPr lang="en-US" altLang="en-US" sz="1400"/>
          </a:p>
        </p:txBody>
      </p:sp>
      <p:sp>
        <p:nvSpPr>
          <p:cNvPr id="7171" name="Rectangle 19">
            <a:extLst>
              <a:ext uri="{FF2B5EF4-FFF2-40B4-BE49-F238E27FC236}">
                <a16:creationId xmlns:a16="http://schemas.microsoft.com/office/drawing/2014/main" id="{9F9C15F8-CF4E-400A-BB70-09A39AE4C020}"/>
              </a:ext>
            </a:extLst>
          </p:cNvPr>
          <p:cNvSpPr>
            <a:spLocks noChangeArrowheads="1"/>
          </p:cNvSpPr>
          <p:nvPr/>
        </p:nvSpPr>
        <p:spPr bwMode="auto">
          <a:xfrm>
            <a:off x="2224088" y="442119"/>
            <a:ext cx="67913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b="1" dirty="0">
                <a:solidFill>
                  <a:srgbClr val="000000"/>
                </a:solidFill>
              </a:rPr>
              <a:t>Surface Meshing Schemes</a:t>
            </a:r>
          </a:p>
        </p:txBody>
      </p:sp>
      <p:pic>
        <p:nvPicPr>
          <p:cNvPr id="7172" name="Picture 1">
            <a:extLst>
              <a:ext uri="{FF2B5EF4-FFF2-40B4-BE49-F238E27FC236}">
                <a16:creationId xmlns:a16="http://schemas.microsoft.com/office/drawing/2014/main" id="{31D08218-A4E6-49D2-8992-31F8E171E5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133600"/>
            <a:ext cx="10668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a:extLst>
              <a:ext uri="{FF2B5EF4-FFF2-40B4-BE49-F238E27FC236}">
                <a16:creationId xmlns:a16="http://schemas.microsoft.com/office/drawing/2014/main" id="{46B92901-CCCE-4D62-B966-AD4175A37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86000"/>
            <a:ext cx="19621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a:extLst>
              <a:ext uri="{FF2B5EF4-FFF2-40B4-BE49-F238E27FC236}">
                <a16:creationId xmlns:a16="http://schemas.microsoft.com/office/drawing/2014/main" id="{DD2D7F69-5FF8-4646-8D5F-86FE28C8FA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2209800"/>
            <a:ext cx="20399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4">
            <a:extLst>
              <a:ext uri="{FF2B5EF4-FFF2-40B4-BE49-F238E27FC236}">
                <a16:creationId xmlns:a16="http://schemas.microsoft.com/office/drawing/2014/main" id="{98ED55FC-3ABB-48B8-8EB6-7861F3F2EE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1" y="4343401"/>
            <a:ext cx="146526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3">
            <a:extLst>
              <a:ext uri="{FF2B5EF4-FFF2-40B4-BE49-F238E27FC236}">
                <a16:creationId xmlns:a16="http://schemas.microsoft.com/office/drawing/2014/main" id="{8993815C-C373-4F0B-8000-9B609896B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1" y="4267200"/>
            <a:ext cx="16811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492E8A6B-C05B-4933-AC7F-3D91F327850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2286001"/>
            <a:ext cx="15875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30">
            <a:extLst>
              <a:ext uri="{FF2B5EF4-FFF2-40B4-BE49-F238E27FC236}">
                <a16:creationId xmlns:a16="http://schemas.microsoft.com/office/drawing/2014/main" id="{19E15F8F-FF9D-4CBE-A3EC-2AE82D0F938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94426" y="4310064"/>
            <a:ext cx="167481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31">
            <a:extLst>
              <a:ext uri="{FF2B5EF4-FFF2-40B4-BE49-F238E27FC236}">
                <a16:creationId xmlns:a16="http://schemas.microsoft.com/office/drawing/2014/main" id="{0A38313F-AC3C-45C2-A84A-8BCE5E88ECC7}"/>
              </a:ext>
            </a:extLst>
          </p:cNvPr>
          <p:cNvPicPr>
            <a:picLocks noChangeAspect="1"/>
          </p:cNvPicPr>
          <p:nvPr/>
        </p:nvPicPr>
        <p:blipFill>
          <a:blip r:embed="rId9">
            <a:extLst>
              <a:ext uri="{28A0092B-C50C-407E-A947-70E740481C1C}">
                <a14:useLocalDpi xmlns:a14="http://schemas.microsoft.com/office/drawing/2010/main" val="0"/>
              </a:ext>
            </a:extLst>
          </a:blip>
          <a:srcRect l="-2" t="-2" r="-1631" b="-2335"/>
          <a:stretch>
            <a:fillRect/>
          </a:stretch>
        </p:blipFill>
        <p:spPr bwMode="auto">
          <a:xfrm>
            <a:off x="8458201" y="4267200"/>
            <a:ext cx="1700213"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 Box 2">
            <a:extLst>
              <a:ext uri="{FF2B5EF4-FFF2-40B4-BE49-F238E27FC236}">
                <a16:creationId xmlns:a16="http://schemas.microsoft.com/office/drawing/2014/main" id="{D6C8A8E0-68C0-412E-AF36-C3E2FDFE3C24}"/>
              </a:ext>
            </a:extLst>
          </p:cNvPr>
          <p:cNvSpPr txBox="1">
            <a:spLocks noChangeArrowheads="1"/>
          </p:cNvSpPr>
          <p:nvPr/>
        </p:nvSpPr>
        <p:spPr bwMode="auto">
          <a:xfrm>
            <a:off x="2057400" y="3810001"/>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1400"/>
              <a:t>TriMesh</a:t>
            </a:r>
          </a:p>
        </p:txBody>
      </p:sp>
      <p:sp>
        <p:nvSpPr>
          <p:cNvPr id="7181" name="Text Box 2">
            <a:extLst>
              <a:ext uri="{FF2B5EF4-FFF2-40B4-BE49-F238E27FC236}">
                <a16:creationId xmlns:a16="http://schemas.microsoft.com/office/drawing/2014/main" id="{B51C8D71-495E-4309-9D42-DA6657BC6029}"/>
              </a:ext>
            </a:extLst>
          </p:cNvPr>
          <p:cNvSpPr txBox="1">
            <a:spLocks noChangeArrowheads="1"/>
          </p:cNvSpPr>
          <p:nvPr/>
        </p:nvSpPr>
        <p:spPr bwMode="auto">
          <a:xfrm>
            <a:off x="4191000" y="3810001"/>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1400"/>
              <a:t>Map</a:t>
            </a:r>
          </a:p>
        </p:txBody>
      </p:sp>
      <p:sp>
        <p:nvSpPr>
          <p:cNvPr id="7182" name="Text Box 2">
            <a:extLst>
              <a:ext uri="{FF2B5EF4-FFF2-40B4-BE49-F238E27FC236}">
                <a16:creationId xmlns:a16="http://schemas.microsoft.com/office/drawing/2014/main" id="{77BB52A8-F85B-4715-B108-E4D474EB1702}"/>
              </a:ext>
            </a:extLst>
          </p:cNvPr>
          <p:cNvSpPr txBox="1">
            <a:spLocks noChangeArrowheads="1"/>
          </p:cNvSpPr>
          <p:nvPr/>
        </p:nvSpPr>
        <p:spPr bwMode="auto">
          <a:xfrm>
            <a:off x="6400800" y="3810001"/>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1400"/>
              <a:t>SubMap</a:t>
            </a:r>
          </a:p>
        </p:txBody>
      </p:sp>
      <p:sp>
        <p:nvSpPr>
          <p:cNvPr id="7183" name="Text Box 2">
            <a:extLst>
              <a:ext uri="{FF2B5EF4-FFF2-40B4-BE49-F238E27FC236}">
                <a16:creationId xmlns:a16="http://schemas.microsoft.com/office/drawing/2014/main" id="{19515F2F-5BF0-4172-BF3E-DCFF0C8D182F}"/>
              </a:ext>
            </a:extLst>
          </p:cNvPr>
          <p:cNvSpPr txBox="1">
            <a:spLocks noChangeArrowheads="1"/>
          </p:cNvSpPr>
          <p:nvPr/>
        </p:nvSpPr>
        <p:spPr bwMode="auto">
          <a:xfrm>
            <a:off x="8763000" y="3810001"/>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1400"/>
              <a:t>Pave</a:t>
            </a:r>
          </a:p>
        </p:txBody>
      </p:sp>
      <p:sp>
        <p:nvSpPr>
          <p:cNvPr id="7184" name="Text Box 2">
            <a:extLst>
              <a:ext uri="{FF2B5EF4-FFF2-40B4-BE49-F238E27FC236}">
                <a16:creationId xmlns:a16="http://schemas.microsoft.com/office/drawing/2014/main" id="{3A2669EC-20C6-4B44-A05D-F402222CF52F}"/>
              </a:ext>
            </a:extLst>
          </p:cNvPr>
          <p:cNvSpPr txBox="1">
            <a:spLocks noChangeArrowheads="1"/>
          </p:cNvSpPr>
          <p:nvPr/>
        </p:nvSpPr>
        <p:spPr bwMode="auto">
          <a:xfrm>
            <a:off x="2133600" y="5943601"/>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1400"/>
              <a:t>TriPrimitive</a:t>
            </a:r>
          </a:p>
        </p:txBody>
      </p:sp>
      <p:sp>
        <p:nvSpPr>
          <p:cNvPr id="7185" name="Text Box 2">
            <a:extLst>
              <a:ext uri="{FF2B5EF4-FFF2-40B4-BE49-F238E27FC236}">
                <a16:creationId xmlns:a16="http://schemas.microsoft.com/office/drawing/2014/main" id="{1B4B7EF2-C3B5-4D4C-A534-F8550BF1C56B}"/>
              </a:ext>
            </a:extLst>
          </p:cNvPr>
          <p:cNvSpPr txBox="1">
            <a:spLocks noChangeArrowheads="1"/>
          </p:cNvSpPr>
          <p:nvPr/>
        </p:nvSpPr>
        <p:spPr bwMode="auto">
          <a:xfrm>
            <a:off x="4343400" y="5943601"/>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1400"/>
              <a:t>Polyhedron</a:t>
            </a:r>
          </a:p>
        </p:txBody>
      </p:sp>
      <p:sp>
        <p:nvSpPr>
          <p:cNvPr id="7186" name="Text Box 2">
            <a:extLst>
              <a:ext uri="{FF2B5EF4-FFF2-40B4-BE49-F238E27FC236}">
                <a16:creationId xmlns:a16="http://schemas.microsoft.com/office/drawing/2014/main" id="{2594CB1A-EC79-4F73-B330-9AA010F27189}"/>
              </a:ext>
            </a:extLst>
          </p:cNvPr>
          <p:cNvSpPr txBox="1">
            <a:spLocks noChangeArrowheads="1"/>
          </p:cNvSpPr>
          <p:nvPr/>
        </p:nvSpPr>
        <p:spPr bwMode="auto">
          <a:xfrm>
            <a:off x="6477000" y="5943601"/>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1400"/>
              <a:t>Hole</a:t>
            </a:r>
          </a:p>
        </p:txBody>
      </p:sp>
      <p:sp>
        <p:nvSpPr>
          <p:cNvPr id="7187" name="Text Box 2">
            <a:extLst>
              <a:ext uri="{FF2B5EF4-FFF2-40B4-BE49-F238E27FC236}">
                <a16:creationId xmlns:a16="http://schemas.microsoft.com/office/drawing/2014/main" id="{E49BFC6D-236B-4E6F-8AA2-F2F84BE35C6C}"/>
              </a:ext>
            </a:extLst>
          </p:cNvPr>
          <p:cNvSpPr txBox="1">
            <a:spLocks noChangeArrowheads="1"/>
          </p:cNvSpPr>
          <p:nvPr/>
        </p:nvSpPr>
        <p:spPr bwMode="auto">
          <a:xfrm>
            <a:off x="8764588" y="5943601"/>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1400"/>
              <a:t>Circle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9">
            <a:extLst>
              <a:ext uri="{FF2B5EF4-FFF2-40B4-BE49-F238E27FC236}">
                <a16:creationId xmlns:a16="http://schemas.microsoft.com/office/drawing/2014/main" id="{B5B3CA9B-E7C7-4DE8-BD99-305FE8E8F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6476" y="1501776"/>
            <a:ext cx="15843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a:extLst>
              <a:ext uri="{FF2B5EF4-FFF2-40B4-BE49-F238E27FC236}">
                <a16:creationId xmlns:a16="http://schemas.microsoft.com/office/drawing/2014/main" id="{29829F35-1586-4C73-9693-A5E7EE1AD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425" y="5749926"/>
            <a:ext cx="202088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a:extLst>
              <a:ext uri="{FF2B5EF4-FFF2-40B4-BE49-F238E27FC236}">
                <a16:creationId xmlns:a16="http://schemas.microsoft.com/office/drawing/2014/main" id="{13171190-C8E7-4A18-BEEA-C40455285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3938" y="1577976"/>
            <a:ext cx="1947862"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2">
            <a:extLst>
              <a:ext uri="{FF2B5EF4-FFF2-40B4-BE49-F238E27FC236}">
                <a16:creationId xmlns:a16="http://schemas.microsoft.com/office/drawing/2014/main" id="{3F96E4C5-62DD-4E90-BBA3-B3B2DC2C51E4}"/>
              </a:ext>
            </a:extLst>
          </p:cNvPr>
          <p:cNvSpPr>
            <a:spLocks noGrp="1" noChangeArrowheads="1"/>
          </p:cNvSpPr>
          <p:nvPr>
            <p:ph type="title" idx="4294967295"/>
          </p:nvPr>
        </p:nvSpPr>
        <p:spPr>
          <a:xfrm>
            <a:off x="1524001" y="561299"/>
            <a:ext cx="8429625" cy="685800"/>
          </a:xfrm>
        </p:spPr>
        <p:txBody>
          <a:bodyPr/>
          <a:lstStyle/>
          <a:p>
            <a:r>
              <a:rPr lang="en-US" altLang="en-US" dirty="0"/>
              <a:t>Sweep Scheme</a:t>
            </a:r>
          </a:p>
        </p:txBody>
      </p:sp>
      <p:pic>
        <p:nvPicPr>
          <p:cNvPr id="34822" name="Picture 6">
            <a:extLst>
              <a:ext uri="{FF2B5EF4-FFF2-40B4-BE49-F238E27FC236}">
                <a16:creationId xmlns:a16="http://schemas.microsoft.com/office/drawing/2014/main" id="{CCAD4921-B534-4739-8492-D4CE1071FD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9275" y="3276600"/>
            <a:ext cx="20701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a:extLst>
              <a:ext uri="{FF2B5EF4-FFF2-40B4-BE49-F238E27FC236}">
                <a16:creationId xmlns:a16="http://schemas.microsoft.com/office/drawing/2014/main" id="{06ED7C31-8451-482B-B88C-2599DED43D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4276" y="4191001"/>
            <a:ext cx="178752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Line 8">
            <a:extLst>
              <a:ext uri="{FF2B5EF4-FFF2-40B4-BE49-F238E27FC236}">
                <a16:creationId xmlns:a16="http://schemas.microsoft.com/office/drawing/2014/main" id="{9D5CB4CA-5FF2-43E1-A2F7-F0A9D3E81CE6}"/>
              </a:ext>
            </a:extLst>
          </p:cNvPr>
          <p:cNvSpPr>
            <a:spLocks noChangeShapeType="1"/>
          </p:cNvSpPr>
          <p:nvPr/>
        </p:nvSpPr>
        <p:spPr bwMode="auto">
          <a:xfrm flipV="1">
            <a:off x="6173789" y="3505201"/>
            <a:ext cx="1411287" cy="1368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5" name="Line 9">
            <a:extLst>
              <a:ext uri="{FF2B5EF4-FFF2-40B4-BE49-F238E27FC236}">
                <a16:creationId xmlns:a16="http://schemas.microsoft.com/office/drawing/2014/main" id="{C45D9A50-6BE7-4656-B166-7694BC75ED5F}"/>
              </a:ext>
            </a:extLst>
          </p:cNvPr>
          <p:cNvSpPr>
            <a:spLocks noChangeShapeType="1"/>
          </p:cNvSpPr>
          <p:nvPr/>
        </p:nvSpPr>
        <p:spPr bwMode="auto">
          <a:xfrm flipV="1">
            <a:off x="6365875" y="4038601"/>
            <a:ext cx="1219200" cy="835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6" name="Line 10">
            <a:extLst>
              <a:ext uri="{FF2B5EF4-FFF2-40B4-BE49-F238E27FC236}">
                <a16:creationId xmlns:a16="http://schemas.microsoft.com/office/drawing/2014/main" id="{4C4683E1-45BE-4890-9AF9-39260E02F539}"/>
              </a:ext>
            </a:extLst>
          </p:cNvPr>
          <p:cNvSpPr>
            <a:spLocks noChangeShapeType="1"/>
          </p:cNvSpPr>
          <p:nvPr/>
        </p:nvSpPr>
        <p:spPr bwMode="auto">
          <a:xfrm>
            <a:off x="6500813" y="5149850"/>
            <a:ext cx="2874962" cy="585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7" name="Text Box 11">
            <a:extLst>
              <a:ext uri="{FF2B5EF4-FFF2-40B4-BE49-F238E27FC236}">
                <a16:creationId xmlns:a16="http://schemas.microsoft.com/office/drawing/2014/main" id="{8ECE9A42-2AB4-46F1-8636-DB2595D4F370}"/>
              </a:ext>
            </a:extLst>
          </p:cNvPr>
          <p:cNvSpPr txBox="1">
            <a:spLocks noChangeArrowheads="1"/>
          </p:cNvSpPr>
          <p:nvPr/>
        </p:nvSpPr>
        <p:spPr bwMode="auto">
          <a:xfrm>
            <a:off x="1828801" y="1447800"/>
            <a:ext cx="270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Setting Source and target Surfaces</a:t>
            </a:r>
          </a:p>
        </p:txBody>
      </p:sp>
      <p:sp>
        <p:nvSpPr>
          <p:cNvPr id="34828" name="Oval 12">
            <a:extLst>
              <a:ext uri="{FF2B5EF4-FFF2-40B4-BE49-F238E27FC236}">
                <a16:creationId xmlns:a16="http://schemas.microsoft.com/office/drawing/2014/main" id="{BD847D6B-FEC5-48A5-967E-90057FE20770}"/>
              </a:ext>
            </a:extLst>
          </p:cNvPr>
          <p:cNvSpPr>
            <a:spLocks noChangeArrowheads="1"/>
          </p:cNvSpPr>
          <p:nvPr/>
        </p:nvSpPr>
        <p:spPr bwMode="auto">
          <a:xfrm>
            <a:off x="1905000" y="2965450"/>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sp>
        <p:nvSpPr>
          <p:cNvPr id="34829" name="Oval 13">
            <a:extLst>
              <a:ext uri="{FF2B5EF4-FFF2-40B4-BE49-F238E27FC236}">
                <a16:creationId xmlns:a16="http://schemas.microsoft.com/office/drawing/2014/main" id="{04261223-03D2-4FB2-B0D7-91699C26EFFE}"/>
              </a:ext>
            </a:extLst>
          </p:cNvPr>
          <p:cNvSpPr>
            <a:spLocks noChangeArrowheads="1"/>
          </p:cNvSpPr>
          <p:nvPr/>
        </p:nvSpPr>
        <p:spPr bwMode="auto">
          <a:xfrm>
            <a:off x="1905000" y="3549650"/>
            <a:ext cx="381000" cy="30480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34830" name="Oval 14">
            <a:extLst>
              <a:ext uri="{FF2B5EF4-FFF2-40B4-BE49-F238E27FC236}">
                <a16:creationId xmlns:a16="http://schemas.microsoft.com/office/drawing/2014/main" id="{7C4FFBAB-AF69-4433-A8DA-05D08BA20749}"/>
              </a:ext>
            </a:extLst>
          </p:cNvPr>
          <p:cNvSpPr>
            <a:spLocks noChangeArrowheads="1"/>
          </p:cNvSpPr>
          <p:nvPr/>
        </p:nvSpPr>
        <p:spPr bwMode="auto">
          <a:xfrm>
            <a:off x="1905000" y="3981450"/>
            <a:ext cx="381000" cy="30480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sp>
        <p:nvSpPr>
          <p:cNvPr id="34831" name="Oval 15">
            <a:extLst>
              <a:ext uri="{FF2B5EF4-FFF2-40B4-BE49-F238E27FC236}">
                <a16:creationId xmlns:a16="http://schemas.microsoft.com/office/drawing/2014/main" id="{F27456AF-70DA-49AD-9A17-5D8317DDDC06}"/>
              </a:ext>
            </a:extLst>
          </p:cNvPr>
          <p:cNvSpPr>
            <a:spLocks noChangeArrowheads="1"/>
          </p:cNvSpPr>
          <p:nvPr/>
        </p:nvSpPr>
        <p:spPr bwMode="auto">
          <a:xfrm>
            <a:off x="1905000" y="4413250"/>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sp>
        <p:nvSpPr>
          <p:cNvPr id="34832" name="AutoShape 20">
            <a:extLst>
              <a:ext uri="{FF2B5EF4-FFF2-40B4-BE49-F238E27FC236}">
                <a16:creationId xmlns:a16="http://schemas.microsoft.com/office/drawing/2014/main" id="{505CE934-CA9F-4F51-A737-9C1B97D7BE4B}"/>
              </a:ext>
            </a:extLst>
          </p:cNvPr>
          <p:cNvSpPr>
            <a:spLocks noChangeArrowheads="1"/>
          </p:cNvSpPr>
          <p:nvPr/>
        </p:nvSpPr>
        <p:spPr bwMode="auto">
          <a:xfrm rot="-2193148">
            <a:off x="5449888" y="3714750"/>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4833" name="AutoShape 21">
            <a:extLst>
              <a:ext uri="{FF2B5EF4-FFF2-40B4-BE49-F238E27FC236}">
                <a16:creationId xmlns:a16="http://schemas.microsoft.com/office/drawing/2014/main" id="{0765E852-335F-47B9-8969-9F9DD05412C2}"/>
              </a:ext>
            </a:extLst>
          </p:cNvPr>
          <p:cNvSpPr>
            <a:spLocks noChangeArrowheads="1"/>
          </p:cNvSpPr>
          <p:nvPr/>
        </p:nvSpPr>
        <p:spPr bwMode="auto">
          <a:xfrm rot="2607229">
            <a:off x="4725988" y="4473575"/>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4834" name="Text Box 22">
            <a:extLst>
              <a:ext uri="{FF2B5EF4-FFF2-40B4-BE49-F238E27FC236}">
                <a16:creationId xmlns:a16="http://schemas.microsoft.com/office/drawing/2014/main" id="{A6AFEA03-C04A-467C-BBB8-B862F5F62D9B}"/>
              </a:ext>
            </a:extLst>
          </p:cNvPr>
          <p:cNvSpPr txBox="1">
            <a:spLocks noChangeArrowheads="1"/>
          </p:cNvSpPr>
          <p:nvPr/>
        </p:nvSpPr>
        <p:spPr bwMode="auto">
          <a:xfrm>
            <a:off x="2286000" y="2940051"/>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Navigate to Scheme Selection Command Panel</a:t>
            </a:r>
          </a:p>
        </p:txBody>
      </p:sp>
      <p:sp>
        <p:nvSpPr>
          <p:cNvPr id="34835" name="Text Box 24">
            <a:extLst>
              <a:ext uri="{FF2B5EF4-FFF2-40B4-BE49-F238E27FC236}">
                <a16:creationId xmlns:a16="http://schemas.microsoft.com/office/drawing/2014/main" id="{B33CEDC6-7CB6-4DC5-A964-C75B113346A9}"/>
              </a:ext>
            </a:extLst>
          </p:cNvPr>
          <p:cNvSpPr txBox="1">
            <a:spLocks noChangeArrowheads="1"/>
          </p:cNvSpPr>
          <p:nvPr/>
        </p:nvSpPr>
        <p:spPr bwMode="auto">
          <a:xfrm>
            <a:off x="7127875" y="1600201"/>
            <a:ext cx="16906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Shortcut from property panel to scheme selection</a:t>
            </a:r>
          </a:p>
        </p:txBody>
      </p:sp>
      <p:sp>
        <p:nvSpPr>
          <p:cNvPr id="34836" name="AutoShape 25">
            <a:extLst>
              <a:ext uri="{FF2B5EF4-FFF2-40B4-BE49-F238E27FC236}">
                <a16:creationId xmlns:a16="http://schemas.microsoft.com/office/drawing/2014/main" id="{7E0716B6-E2CC-4EDC-96DB-0009C65FD23E}"/>
              </a:ext>
            </a:extLst>
          </p:cNvPr>
          <p:cNvSpPr>
            <a:spLocks noChangeArrowheads="1"/>
          </p:cNvSpPr>
          <p:nvPr/>
        </p:nvSpPr>
        <p:spPr bwMode="auto">
          <a:xfrm rot="-284774">
            <a:off x="9998075" y="3908425"/>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4837" name="Line 26">
            <a:extLst>
              <a:ext uri="{FF2B5EF4-FFF2-40B4-BE49-F238E27FC236}">
                <a16:creationId xmlns:a16="http://schemas.microsoft.com/office/drawing/2014/main" id="{4F5B3182-B63E-4A2F-B2CE-3F37659C7E7C}"/>
              </a:ext>
            </a:extLst>
          </p:cNvPr>
          <p:cNvSpPr>
            <a:spLocks noChangeShapeType="1"/>
          </p:cNvSpPr>
          <p:nvPr/>
        </p:nvSpPr>
        <p:spPr bwMode="auto">
          <a:xfrm>
            <a:off x="8347076" y="2286001"/>
            <a:ext cx="1731963" cy="1527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8" name="Text Box 28">
            <a:extLst>
              <a:ext uri="{FF2B5EF4-FFF2-40B4-BE49-F238E27FC236}">
                <a16:creationId xmlns:a16="http://schemas.microsoft.com/office/drawing/2014/main" id="{6E50C718-9BEF-41EE-9A26-2C80F74B1475}"/>
              </a:ext>
            </a:extLst>
          </p:cNvPr>
          <p:cNvSpPr txBox="1">
            <a:spLocks noChangeArrowheads="1"/>
          </p:cNvSpPr>
          <p:nvPr/>
        </p:nvSpPr>
        <p:spPr bwMode="auto">
          <a:xfrm>
            <a:off x="2286000" y="354965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Choose Sweep Scheme</a:t>
            </a:r>
          </a:p>
        </p:txBody>
      </p:sp>
      <p:sp>
        <p:nvSpPr>
          <p:cNvPr id="34839" name="Text Box 29">
            <a:extLst>
              <a:ext uri="{FF2B5EF4-FFF2-40B4-BE49-F238E27FC236}">
                <a16:creationId xmlns:a16="http://schemas.microsoft.com/office/drawing/2014/main" id="{F056EE1F-482F-44CD-A986-2F096E931A06}"/>
              </a:ext>
            </a:extLst>
          </p:cNvPr>
          <p:cNvSpPr txBox="1">
            <a:spLocks noChangeArrowheads="1"/>
          </p:cNvSpPr>
          <p:nvPr/>
        </p:nvSpPr>
        <p:spPr bwMode="auto">
          <a:xfrm>
            <a:off x="2286000" y="397510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Pick Sources and Targets</a:t>
            </a:r>
          </a:p>
        </p:txBody>
      </p:sp>
      <p:sp>
        <p:nvSpPr>
          <p:cNvPr id="34840" name="Text Box 30">
            <a:extLst>
              <a:ext uri="{FF2B5EF4-FFF2-40B4-BE49-F238E27FC236}">
                <a16:creationId xmlns:a16="http://schemas.microsoft.com/office/drawing/2014/main" id="{ABFD10DA-1137-43AA-AC7C-6AB60DA86A1E}"/>
              </a:ext>
            </a:extLst>
          </p:cNvPr>
          <p:cNvSpPr txBox="1">
            <a:spLocks noChangeArrowheads="1"/>
          </p:cNvSpPr>
          <p:nvPr/>
        </p:nvSpPr>
        <p:spPr bwMode="auto">
          <a:xfrm>
            <a:off x="2286001" y="4387850"/>
            <a:ext cx="2201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Apply Scheme</a:t>
            </a:r>
          </a:p>
        </p:txBody>
      </p:sp>
      <p:sp>
        <p:nvSpPr>
          <p:cNvPr id="34841" name="Oval 31">
            <a:extLst>
              <a:ext uri="{FF2B5EF4-FFF2-40B4-BE49-F238E27FC236}">
                <a16:creationId xmlns:a16="http://schemas.microsoft.com/office/drawing/2014/main" id="{8347E18D-605E-4DB3-B9CA-1CCAF2527C76}"/>
              </a:ext>
            </a:extLst>
          </p:cNvPr>
          <p:cNvSpPr>
            <a:spLocks noChangeArrowheads="1"/>
          </p:cNvSpPr>
          <p:nvPr/>
        </p:nvSpPr>
        <p:spPr bwMode="auto">
          <a:xfrm>
            <a:off x="9894888" y="4179888"/>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sp>
        <p:nvSpPr>
          <p:cNvPr id="34842" name="Oval 33">
            <a:extLst>
              <a:ext uri="{FF2B5EF4-FFF2-40B4-BE49-F238E27FC236}">
                <a16:creationId xmlns:a16="http://schemas.microsoft.com/office/drawing/2014/main" id="{676C4706-96F8-4423-BC50-32CFFEAE3021}"/>
              </a:ext>
            </a:extLst>
          </p:cNvPr>
          <p:cNvSpPr>
            <a:spLocks noChangeArrowheads="1"/>
          </p:cNvSpPr>
          <p:nvPr/>
        </p:nvSpPr>
        <p:spPr bwMode="auto">
          <a:xfrm>
            <a:off x="5602288" y="3638550"/>
            <a:ext cx="381000" cy="30480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34843" name="Oval 34">
            <a:extLst>
              <a:ext uri="{FF2B5EF4-FFF2-40B4-BE49-F238E27FC236}">
                <a16:creationId xmlns:a16="http://schemas.microsoft.com/office/drawing/2014/main" id="{C6E37DB3-6417-41E3-AF81-0A3CAF9D945C}"/>
              </a:ext>
            </a:extLst>
          </p:cNvPr>
          <p:cNvSpPr>
            <a:spLocks noChangeArrowheads="1"/>
          </p:cNvSpPr>
          <p:nvPr/>
        </p:nvSpPr>
        <p:spPr bwMode="auto">
          <a:xfrm>
            <a:off x="4421188" y="4702175"/>
            <a:ext cx="381000" cy="30480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sp>
        <p:nvSpPr>
          <p:cNvPr id="34844" name="AutoShape 35">
            <a:extLst>
              <a:ext uri="{FF2B5EF4-FFF2-40B4-BE49-F238E27FC236}">
                <a16:creationId xmlns:a16="http://schemas.microsoft.com/office/drawing/2014/main" id="{1D4A7748-7908-496E-8FC6-E6CFECF35455}"/>
              </a:ext>
            </a:extLst>
          </p:cNvPr>
          <p:cNvSpPr>
            <a:spLocks noChangeArrowheads="1"/>
          </p:cNvSpPr>
          <p:nvPr/>
        </p:nvSpPr>
        <p:spPr bwMode="auto">
          <a:xfrm rot="-2193148">
            <a:off x="6670675" y="5946775"/>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4845" name="Oval 36">
            <a:extLst>
              <a:ext uri="{FF2B5EF4-FFF2-40B4-BE49-F238E27FC236}">
                <a16:creationId xmlns:a16="http://schemas.microsoft.com/office/drawing/2014/main" id="{6840E487-8F26-4396-93F2-9E93A36736F2}"/>
              </a:ext>
            </a:extLst>
          </p:cNvPr>
          <p:cNvSpPr>
            <a:spLocks noChangeArrowheads="1"/>
          </p:cNvSpPr>
          <p:nvPr/>
        </p:nvSpPr>
        <p:spPr bwMode="auto">
          <a:xfrm>
            <a:off x="6899275" y="6022975"/>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sp>
        <p:nvSpPr>
          <p:cNvPr id="34846" name="AutoShape 17">
            <a:extLst>
              <a:ext uri="{FF2B5EF4-FFF2-40B4-BE49-F238E27FC236}">
                <a16:creationId xmlns:a16="http://schemas.microsoft.com/office/drawing/2014/main" id="{2251CC9A-C55F-4B15-8900-876C1D285ADC}"/>
              </a:ext>
            </a:extLst>
          </p:cNvPr>
          <p:cNvSpPr>
            <a:spLocks noChangeArrowheads="1"/>
          </p:cNvSpPr>
          <p:nvPr/>
        </p:nvSpPr>
        <p:spPr bwMode="auto">
          <a:xfrm rot="-2193148">
            <a:off x="5189538" y="1920875"/>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4847" name="Oval 27">
            <a:extLst>
              <a:ext uri="{FF2B5EF4-FFF2-40B4-BE49-F238E27FC236}">
                <a16:creationId xmlns:a16="http://schemas.microsoft.com/office/drawing/2014/main" id="{6A3965C5-065E-49A6-A5AC-5AF234DE9E41}"/>
              </a:ext>
            </a:extLst>
          </p:cNvPr>
          <p:cNvSpPr>
            <a:spLocks noChangeArrowheads="1"/>
          </p:cNvSpPr>
          <p:nvPr/>
        </p:nvSpPr>
        <p:spPr bwMode="auto">
          <a:xfrm>
            <a:off x="5348288" y="2105025"/>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pic>
        <p:nvPicPr>
          <p:cNvPr id="34848" name="Picture 5">
            <a:extLst>
              <a:ext uri="{FF2B5EF4-FFF2-40B4-BE49-F238E27FC236}">
                <a16:creationId xmlns:a16="http://schemas.microsoft.com/office/drawing/2014/main" id="{86ED5210-9E1D-4506-9926-3FFDFC0005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2588" y="2936876"/>
            <a:ext cx="622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6BC1830-CE4E-4132-AD76-38286B9F5F89}"/>
              </a:ext>
            </a:extLst>
          </p:cNvPr>
          <p:cNvSpPr>
            <a:spLocks noGrp="1" noChangeArrowheads="1"/>
          </p:cNvSpPr>
          <p:nvPr>
            <p:ph type="title" idx="4294967295"/>
          </p:nvPr>
        </p:nvSpPr>
        <p:spPr>
          <a:xfrm>
            <a:off x="1566841" y="581277"/>
            <a:ext cx="8429625" cy="685800"/>
          </a:xfrm>
        </p:spPr>
        <p:txBody>
          <a:bodyPr/>
          <a:lstStyle/>
          <a:p>
            <a:r>
              <a:rPr lang="en-US" altLang="en-US" dirty="0"/>
              <a:t>Sweep Scheme</a:t>
            </a:r>
          </a:p>
        </p:txBody>
      </p:sp>
      <p:pic>
        <p:nvPicPr>
          <p:cNvPr id="35843" name="Picture 3" descr="1_to_1">
            <a:extLst>
              <a:ext uri="{FF2B5EF4-FFF2-40B4-BE49-F238E27FC236}">
                <a16:creationId xmlns:a16="http://schemas.microsoft.com/office/drawing/2014/main" id="{35D37FC9-E721-44F5-9D21-F14422A5D5A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704" t="7246" r="21037" b="7246"/>
          <a:stretch>
            <a:fillRect/>
          </a:stretch>
        </p:blipFill>
        <p:spPr bwMode="auto">
          <a:xfrm>
            <a:off x="2520951" y="2179638"/>
            <a:ext cx="13763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n_to_1">
            <a:extLst>
              <a:ext uri="{FF2B5EF4-FFF2-40B4-BE49-F238E27FC236}">
                <a16:creationId xmlns:a16="http://schemas.microsoft.com/office/drawing/2014/main" id="{9585B9E0-1623-42EB-A59A-5395F5CCC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867" t="8621" r="20097" b="8621"/>
          <a:stretch>
            <a:fillRect/>
          </a:stretch>
        </p:blipFill>
        <p:spPr bwMode="auto">
          <a:xfrm>
            <a:off x="5354638" y="2179638"/>
            <a:ext cx="14287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n_to_n">
            <a:extLst>
              <a:ext uri="{FF2B5EF4-FFF2-40B4-BE49-F238E27FC236}">
                <a16:creationId xmlns:a16="http://schemas.microsoft.com/office/drawing/2014/main" id="{D3954440-D5ED-4A65-9A74-8714D8B3F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646" t="6897" r="18706" b="8621"/>
          <a:stretch>
            <a:fillRect/>
          </a:stretch>
        </p:blipFill>
        <p:spPr bwMode="auto">
          <a:xfrm>
            <a:off x="8250238" y="2103438"/>
            <a:ext cx="15367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Oval 6">
            <a:extLst>
              <a:ext uri="{FF2B5EF4-FFF2-40B4-BE49-F238E27FC236}">
                <a16:creationId xmlns:a16="http://schemas.microsoft.com/office/drawing/2014/main" id="{24206867-2573-453F-94D4-2AD48A16BD84}"/>
              </a:ext>
            </a:extLst>
          </p:cNvPr>
          <p:cNvSpPr>
            <a:spLocks noChangeArrowheads="1"/>
          </p:cNvSpPr>
          <p:nvPr/>
        </p:nvSpPr>
        <p:spPr bwMode="auto">
          <a:xfrm rot="-980317">
            <a:off x="5641975" y="2343150"/>
            <a:ext cx="558800" cy="223838"/>
          </a:xfrm>
          <a:prstGeom prst="ellipse">
            <a:avLst/>
          </a:prstGeom>
          <a:solidFill>
            <a:srgbClr val="FFFFFF"/>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5847" name="Text Box 7">
            <a:extLst>
              <a:ext uri="{FF2B5EF4-FFF2-40B4-BE49-F238E27FC236}">
                <a16:creationId xmlns:a16="http://schemas.microsoft.com/office/drawing/2014/main" id="{E2F71433-4167-4B22-A4DD-B709E195DF8F}"/>
              </a:ext>
            </a:extLst>
          </p:cNvPr>
          <p:cNvSpPr txBox="1">
            <a:spLocks noChangeArrowheads="1"/>
          </p:cNvSpPr>
          <p:nvPr/>
        </p:nvSpPr>
        <p:spPr bwMode="auto">
          <a:xfrm>
            <a:off x="2063751" y="2103439"/>
            <a:ext cx="6651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Source</a:t>
            </a:r>
          </a:p>
        </p:txBody>
      </p:sp>
      <p:sp>
        <p:nvSpPr>
          <p:cNvPr id="35848" name="Line 8">
            <a:extLst>
              <a:ext uri="{FF2B5EF4-FFF2-40B4-BE49-F238E27FC236}">
                <a16:creationId xmlns:a16="http://schemas.microsoft.com/office/drawing/2014/main" id="{022CD110-8B7C-4696-8733-35996ADEA663}"/>
              </a:ext>
            </a:extLst>
          </p:cNvPr>
          <p:cNvSpPr>
            <a:spLocks noChangeShapeType="1"/>
          </p:cNvSpPr>
          <p:nvPr/>
        </p:nvSpPr>
        <p:spPr bwMode="auto">
          <a:xfrm>
            <a:off x="2673350" y="2332038"/>
            <a:ext cx="152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9" name="Text Box 9">
            <a:extLst>
              <a:ext uri="{FF2B5EF4-FFF2-40B4-BE49-F238E27FC236}">
                <a16:creationId xmlns:a16="http://schemas.microsoft.com/office/drawing/2014/main" id="{16C68EEF-5CEF-42F3-99DB-1D1974AE1035}"/>
              </a:ext>
            </a:extLst>
          </p:cNvPr>
          <p:cNvSpPr txBox="1">
            <a:spLocks noChangeArrowheads="1"/>
          </p:cNvSpPr>
          <p:nvPr/>
        </p:nvSpPr>
        <p:spPr bwMode="auto">
          <a:xfrm>
            <a:off x="3663950" y="4008439"/>
            <a:ext cx="623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Target</a:t>
            </a:r>
          </a:p>
        </p:txBody>
      </p:sp>
      <p:sp>
        <p:nvSpPr>
          <p:cNvPr id="35850" name="Line 10">
            <a:extLst>
              <a:ext uri="{FF2B5EF4-FFF2-40B4-BE49-F238E27FC236}">
                <a16:creationId xmlns:a16="http://schemas.microsoft.com/office/drawing/2014/main" id="{1EC8A04D-EC4F-4882-B21E-16D2B1EF470E}"/>
              </a:ext>
            </a:extLst>
          </p:cNvPr>
          <p:cNvSpPr>
            <a:spLocks noChangeShapeType="1"/>
          </p:cNvSpPr>
          <p:nvPr/>
        </p:nvSpPr>
        <p:spPr bwMode="auto">
          <a:xfrm flipH="1" flipV="1">
            <a:off x="3511550" y="3856038"/>
            <a:ext cx="228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1" name="Line 11">
            <a:extLst>
              <a:ext uri="{FF2B5EF4-FFF2-40B4-BE49-F238E27FC236}">
                <a16:creationId xmlns:a16="http://schemas.microsoft.com/office/drawing/2014/main" id="{CA75F8EA-0F76-4BA2-906D-8511C9EBA8D4}"/>
              </a:ext>
            </a:extLst>
          </p:cNvPr>
          <p:cNvSpPr>
            <a:spLocks noChangeShapeType="1"/>
          </p:cNvSpPr>
          <p:nvPr/>
        </p:nvSpPr>
        <p:spPr bwMode="auto">
          <a:xfrm>
            <a:off x="3206750" y="2865438"/>
            <a:ext cx="185738" cy="7096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2" name="Text Box 12">
            <a:extLst>
              <a:ext uri="{FF2B5EF4-FFF2-40B4-BE49-F238E27FC236}">
                <a16:creationId xmlns:a16="http://schemas.microsoft.com/office/drawing/2014/main" id="{44298475-D5AA-404F-9F4E-B17DE90D5B7D}"/>
              </a:ext>
            </a:extLst>
          </p:cNvPr>
          <p:cNvSpPr txBox="1">
            <a:spLocks noChangeArrowheads="1"/>
          </p:cNvSpPr>
          <p:nvPr/>
        </p:nvSpPr>
        <p:spPr bwMode="auto">
          <a:xfrm>
            <a:off x="3282950" y="3017839"/>
            <a:ext cx="1289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Sweep Direction</a:t>
            </a:r>
          </a:p>
        </p:txBody>
      </p:sp>
      <p:sp>
        <p:nvSpPr>
          <p:cNvPr id="35853" name="Text Box 13">
            <a:extLst>
              <a:ext uri="{FF2B5EF4-FFF2-40B4-BE49-F238E27FC236}">
                <a16:creationId xmlns:a16="http://schemas.microsoft.com/office/drawing/2014/main" id="{82D4E342-2B17-4C3D-A7AC-F63C5CD75D34}"/>
              </a:ext>
            </a:extLst>
          </p:cNvPr>
          <p:cNvSpPr txBox="1">
            <a:spLocks noChangeArrowheads="1"/>
          </p:cNvSpPr>
          <p:nvPr/>
        </p:nvSpPr>
        <p:spPr bwMode="auto">
          <a:xfrm>
            <a:off x="4783138" y="1912938"/>
            <a:ext cx="741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Multiple</a:t>
            </a:r>
          </a:p>
          <a:p>
            <a:pPr eaLnBrk="1" hangingPunct="1"/>
            <a:r>
              <a:rPr lang="en-US" altLang="en-US" sz="1200"/>
              <a:t>Sources</a:t>
            </a:r>
          </a:p>
        </p:txBody>
      </p:sp>
      <p:sp>
        <p:nvSpPr>
          <p:cNvPr id="35854" name="Line 14">
            <a:extLst>
              <a:ext uri="{FF2B5EF4-FFF2-40B4-BE49-F238E27FC236}">
                <a16:creationId xmlns:a16="http://schemas.microsoft.com/office/drawing/2014/main" id="{516B678F-B357-4B02-AF57-3CDB99731FEB}"/>
              </a:ext>
            </a:extLst>
          </p:cNvPr>
          <p:cNvSpPr>
            <a:spLocks noChangeShapeType="1"/>
          </p:cNvSpPr>
          <p:nvPr/>
        </p:nvSpPr>
        <p:spPr bwMode="auto">
          <a:xfrm>
            <a:off x="5478463" y="2293938"/>
            <a:ext cx="342900" cy="385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5" name="Line 15">
            <a:extLst>
              <a:ext uri="{FF2B5EF4-FFF2-40B4-BE49-F238E27FC236}">
                <a16:creationId xmlns:a16="http://schemas.microsoft.com/office/drawing/2014/main" id="{C30FC0B3-590E-4975-AD05-F5191941E2A2}"/>
              </a:ext>
            </a:extLst>
          </p:cNvPr>
          <p:cNvSpPr>
            <a:spLocks noChangeShapeType="1"/>
          </p:cNvSpPr>
          <p:nvPr/>
        </p:nvSpPr>
        <p:spPr bwMode="auto">
          <a:xfrm>
            <a:off x="5487988" y="2293938"/>
            <a:ext cx="228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6" name="Text Box 16">
            <a:extLst>
              <a:ext uri="{FF2B5EF4-FFF2-40B4-BE49-F238E27FC236}">
                <a16:creationId xmlns:a16="http://schemas.microsoft.com/office/drawing/2014/main" id="{FDA3AE5B-3214-4082-8AED-A00EA5C59F45}"/>
              </a:ext>
            </a:extLst>
          </p:cNvPr>
          <p:cNvSpPr txBox="1">
            <a:spLocks noChangeArrowheads="1"/>
          </p:cNvSpPr>
          <p:nvPr/>
        </p:nvSpPr>
        <p:spPr bwMode="auto">
          <a:xfrm>
            <a:off x="6559550" y="3932239"/>
            <a:ext cx="623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Target</a:t>
            </a:r>
          </a:p>
        </p:txBody>
      </p:sp>
      <p:sp>
        <p:nvSpPr>
          <p:cNvPr id="35857" name="Line 17">
            <a:extLst>
              <a:ext uri="{FF2B5EF4-FFF2-40B4-BE49-F238E27FC236}">
                <a16:creationId xmlns:a16="http://schemas.microsoft.com/office/drawing/2014/main" id="{3F8D8782-1EA8-4869-BAE0-DB6F367EDC19}"/>
              </a:ext>
            </a:extLst>
          </p:cNvPr>
          <p:cNvSpPr>
            <a:spLocks noChangeShapeType="1"/>
          </p:cNvSpPr>
          <p:nvPr/>
        </p:nvSpPr>
        <p:spPr bwMode="auto">
          <a:xfrm flipH="1" flipV="1">
            <a:off x="6407150" y="3779838"/>
            <a:ext cx="228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8" name="Text Box 18">
            <a:extLst>
              <a:ext uri="{FF2B5EF4-FFF2-40B4-BE49-F238E27FC236}">
                <a16:creationId xmlns:a16="http://schemas.microsoft.com/office/drawing/2014/main" id="{B1A188FA-6569-47D0-AED7-291C2E9593FC}"/>
              </a:ext>
            </a:extLst>
          </p:cNvPr>
          <p:cNvSpPr txBox="1">
            <a:spLocks noChangeArrowheads="1"/>
          </p:cNvSpPr>
          <p:nvPr/>
        </p:nvSpPr>
        <p:spPr bwMode="auto">
          <a:xfrm>
            <a:off x="7640638" y="1951038"/>
            <a:ext cx="741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Multiple</a:t>
            </a:r>
          </a:p>
          <a:p>
            <a:pPr eaLnBrk="1" hangingPunct="1"/>
            <a:r>
              <a:rPr lang="en-US" altLang="en-US" sz="1200"/>
              <a:t>Sources</a:t>
            </a:r>
          </a:p>
        </p:txBody>
      </p:sp>
      <p:sp>
        <p:nvSpPr>
          <p:cNvPr id="35859" name="Line 19">
            <a:extLst>
              <a:ext uri="{FF2B5EF4-FFF2-40B4-BE49-F238E27FC236}">
                <a16:creationId xmlns:a16="http://schemas.microsoft.com/office/drawing/2014/main" id="{406AED81-01BD-4596-BCC9-08A72D46A687}"/>
              </a:ext>
            </a:extLst>
          </p:cNvPr>
          <p:cNvSpPr>
            <a:spLocks noChangeShapeType="1"/>
          </p:cNvSpPr>
          <p:nvPr/>
        </p:nvSpPr>
        <p:spPr bwMode="auto">
          <a:xfrm>
            <a:off x="8335963" y="2332038"/>
            <a:ext cx="381000" cy="4048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60" name="Line 20">
            <a:extLst>
              <a:ext uri="{FF2B5EF4-FFF2-40B4-BE49-F238E27FC236}">
                <a16:creationId xmlns:a16="http://schemas.microsoft.com/office/drawing/2014/main" id="{8061373C-C0CB-43F5-8069-EA3C5CC4158F}"/>
              </a:ext>
            </a:extLst>
          </p:cNvPr>
          <p:cNvSpPr>
            <a:spLocks noChangeShapeType="1"/>
          </p:cNvSpPr>
          <p:nvPr/>
        </p:nvSpPr>
        <p:spPr bwMode="auto">
          <a:xfrm>
            <a:off x="8345488" y="2332038"/>
            <a:ext cx="228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61" name="Text Box 21">
            <a:extLst>
              <a:ext uri="{FF2B5EF4-FFF2-40B4-BE49-F238E27FC236}">
                <a16:creationId xmlns:a16="http://schemas.microsoft.com/office/drawing/2014/main" id="{63F4DC2C-C7B4-4D1C-A7B2-76481BB7994F}"/>
              </a:ext>
            </a:extLst>
          </p:cNvPr>
          <p:cNvSpPr txBox="1">
            <a:spLocks noChangeArrowheads="1"/>
          </p:cNvSpPr>
          <p:nvPr/>
        </p:nvSpPr>
        <p:spPr bwMode="auto">
          <a:xfrm>
            <a:off x="9469439" y="3932238"/>
            <a:ext cx="706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Multiple</a:t>
            </a:r>
          </a:p>
          <a:p>
            <a:pPr eaLnBrk="1" hangingPunct="1"/>
            <a:r>
              <a:rPr lang="en-US" altLang="en-US" sz="1200"/>
              <a:t>Targets</a:t>
            </a:r>
          </a:p>
        </p:txBody>
      </p:sp>
      <p:sp>
        <p:nvSpPr>
          <p:cNvPr id="35862" name="Line 22">
            <a:extLst>
              <a:ext uri="{FF2B5EF4-FFF2-40B4-BE49-F238E27FC236}">
                <a16:creationId xmlns:a16="http://schemas.microsoft.com/office/drawing/2014/main" id="{483A3CB7-C808-47D3-8EDA-53BD1F790017}"/>
              </a:ext>
            </a:extLst>
          </p:cNvPr>
          <p:cNvSpPr>
            <a:spLocks noChangeShapeType="1"/>
          </p:cNvSpPr>
          <p:nvPr/>
        </p:nvSpPr>
        <p:spPr bwMode="auto">
          <a:xfrm flipH="1" flipV="1">
            <a:off x="9393238" y="3703638"/>
            <a:ext cx="152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63" name="Line 23">
            <a:extLst>
              <a:ext uri="{FF2B5EF4-FFF2-40B4-BE49-F238E27FC236}">
                <a16:creationId xmlns:a16="http://schemas.microsoft.com/office/drawing/2014/main" id="{27A3861F-CF09-4C2F-B68B-234C4622524C}"/>
              </a:ext>
            </a:extLst>
          </p:cNvPr>
          <p:cNvSpPr>
            <a:spLocks noChangeShapeType="1"/>
          </p:cNvSpPr>
          <p:nvPr/>
        </p:nvSpPr>
        <p:spPr bwMode="auto">
          <a:xfrm flipH="1" flipV="1">
            <a:off x="9088438" y="3856038"/>
            <a:ext cx="457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64" name="Line 24">
            <a:extLst>
              <a:ext uri="{FF2B5EF4-FFF2-40B4-BE49-F238E27FC236}">
                <a16:creationId xmlns:a16="http://schemas.microsoft.com/office/drawing/2014/main" id="{38826F6E-BFBF-4508-8296-8AC9DDDF7FC1}"/>
              </a:ext>
            </a:extLst>
          </p:cNvPr>
          <p:cNvSpPr>
            <a:spLocks noChangeShapeType="1"/>
          </p:cNvSpPr>
          <p:nvPr/>
        </p:nvSpPr>
        <p:spPr bwMode="auto">
          <a:xfrm>
            <a:off x="6040438" y="2865439"/>
            <a:ext cx="228600" cy="700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65" name="Text Box 25">
            <a:extLst>
              <a:ext uri="{FF2B5EF4-FFF2-40B4-BE49-F238E27FC236}">
                <a16:creationId xmlns:a16="http://schemas.microsoft.com/office/drawing/2014/main" id="{2B3C2D2E-DD10-41EA-BC8C-66A0681D8F90}"/>
              </a:ext>
            </a:extLst>
          </p:cNvPr>
          <p:cNvSpPr txBox="1">
            <a:spLocks noChangeArrowheads="1"/>
          </p:cNvSpPr>
          <p:nvPr/>
        </p:nvSpPr>
        <p:spPr bwMode="auto">
          <a:xfrm>
            <a:off x="6116638" y="3017839"/>
            <a:ext cx="1289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Sweep Direction</a:t>
            </a:r>
          </a:p>
        </p:txBody>
      </p:sp>
      <p:sp>
        <p:nvSpPr>
          <p:cNvPr id="35866" name="Line 26">
            <a:extLst>
              <a:ext uri="{FF2B5EF4-FFF2-40B4-BE49-F238E27FC236}">
                <a16:creationId xmlns:a16="http://schemas.microsoft.com/office/drawing/2014/main" id="{949BAB5B-6900-48A6-971E-B2B10556D780}"/>
              </a:ext>
            </a:extLst>
          </p:cNvPr>
          <p:cNvSpPr>
            <a:spLocks noChangeShapeType="1"/>
          </p:cNvSpPr>
          <p:nvPr/>
        </p:nvSpPr>
        <p:spPr bwMode="auto">
          <a:xfrm>
            <a:off x="8986838" y="2906714"/>
            <a:ext cx="260350" cy="592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67" name="Text Box 27">
            <a:extLst>
              <a:ext uri="{FF2B5EF4-FFF2-40B4-BE49-F238E27FC236}">
                <a16:creationId xmlns:a16="http://schemas.microsoft.com/office/drawing/2014/main" id="{00BF18F7-86F4-4F2D-AF40-1316E821CCCE}"/>
              </a:ext>
            </a:extLst>
          </p:cNvPr>
          <p:cNvSpPr txBox="1">
            <a:spLocks noChangeArrowheads="1"/>
          </p:cNvSpPr>
          <p:nvPr/>
        </p:nvSpPr>
        <p:spPr bwMode="auto">
          <a:xfrm>
            <a:off x="9074150" y="2952750"/>
            <a:ext cx="1289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Sweep Direction</a:t>
            </a:r>
          </a:p>
        </p:txBody>
      </p:sp>
      <p:sp>
        <p:nvSpPr>
          <p:cNvPr id="35868" name="Text Box 28">
            <a:extLst>
              <a:ext uri="{FF2B5EF4-FFF2-40B4-BE49-F238E27FC236}">
                <a16:creationId xmlns:a16="http://schemas.microsoft.com/office/drawing/2014/main" id="{1DDCF353-B22B-4133-97DA-AD37799EC2AF}"/>
              </a:ext>
            </a:extLst>
          </p:cNvPr>
          <p:cNvSpPr txBox="1">
            <a:spLocks noChangeArrowheads="1"/>
          </p:cNvSpPr>
          <p:nvPr/>
        </p:nvSpPr>
        <p:spPr bwMode="auto">
          <a:xfrm>
            <a:off x="2209801" y="1320800"/>
            <a:ext cx="1808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a:t>One-to-one</a:t>
            </a:r>
          </a:p>
        </p:txBody>
      </p:sp>
      <p:sp>
        <p:nvSpPr>
          <p:cNvPr id="35869" name="Text Box 29">
            <a:extLst>
              <a:ext uri="{FF2B5EF4-FFF2-40B4-BE49-F238E27FC236}">
                <a16:creationId xmlns:a16="http://schemas.microsoft.com/office/drawing/2014/main" id="{AAF4CC0D-298E-4F73-8642-E21F4219362D}"/>
              </a:ext>
            </a:extLst>
          </p:cNvPr>
          <p:cNvSpPr txBox="1">
            <a:spLocks noChangeArrowheads="1"/>
          </p:cNvSpPr>
          <p:nvPr/>
        </p:nvSpPr>
        <p:spPr bwMode="auto">
          <a:xfrm>
            <a:off x="5087939" y="1301750"/>
            <a:ext cx="1995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a:t>Many-to-one</a:t>
            </a:r>
          </a:p>
        </p:txBody>
      </p:sp>
      <p:sp>
        <p:nvSpPr>
          <p:cNvPr id="35870" name="Text Box 30">
            <a:extLst>
              <a:ext uri="{FF2B5EF4-FFF2-40B4-BE49-F238E27FC236}">
                <a16:creationId xmlns:a16="http://schemas.microsoft.com/office/drawing/2014/main" id="{E11B074D-C8D1-4F2D-A3C3-A4D3CF0BA9EA}"/>
              </a:ext>
            </a:extLst>
          </p:cNvPr>
          <p:cNvSpPr txBox="1">
            <a:spLocks noChangeArrowheads="1"/>
          </p:cNvSpPr>
          <p:nvPr/>
        </p:nvSpPr>
        <p:spPr bwMode="auto">
          <a:xfrm>
            <a:off x="7802564" y="1301750"/>
            <a:ext cx="225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a:t>Many-to-many</a:t>
            </a:r>
          </a:p>
        </p:txBody>
      </p:sp>
      <p:pic>
        <p:nvPicPr>
          <p:cNvPr id="35871" name="Picture 31" descr="varco_auto">
            <a:extLst>
              <a:ext uri="{FF2B5EF4-FFF2-40B4-BE49-F238E27FC236}">
                <a16:creationId xmlns:a16="http://schemas.microsoft.com/office/drawing/2014/main" id="{96485E0C-C01A-4EA4-8C0E-69269970D85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8806" r="21492"/>
          <a:stretch>
            <a:fillRect/>
          </a:stretch>
        </p:blipFill>
        <p:spPr bwMode="auto">
          <a:xfrm>
            <a:off x="8348664" y="4435475"/>
            <a:ext cx="15573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2" name="Picture 32" descr="fs_comps_hex">
            <a:extLst>
              <a:ext uri="{FF2B5EF4-FFF2-40B4-BE49-F238E27FC236}">
                <a16:creationId xmlns:a16="http://schemas.microsoft.com/office/drawing/2014/main" id="{A5EA14CF-24B6-4F50-B08F-3F508EA7205F}"/>
              </a:ext>
            </a:extLst>
          </p:cNvPr>
          <p:cNvPicPr>
            <a:picLocks noChangeAspect="1" noChangeArrowheads="1"/>
          </p:cNvPicPr>
          <p:nvPr/>
        </p:nvPicPr>
        <p:blipFill>
          <a:blip r:embed="rId6">
            <a:clrChange>
              <a:clrFrom>
                <a:srgbClr val="FCFEFC"/>
              </a:clrFrom>
              <a:clrTo>
                <a:srgbClr val="FCFEFC">
                  <a:alpha val="0"/>
                </a:srgbClr>
              </a:clrTo>
            </a:clrChange>
            <a:lum contrast="66000"/>
            <a:extLst>
              <a:ext uri="{28A0092B-C50C-407E-A947-70E740481C1C}">
                <a14:useLocalDpi xmlns:a14="http://schemas.microsoft.com/office/drawing/2010/main" val="0"/>
              </a:ext>
            </a:extLst>
          </a:blip>
          <a:srcRect/>
          <a:stretch>
            <a:fillRect/>
          </a:stretch>
        </p:blipFill>
        <p:spPr bwMode="auto">
          <a:xfrm>
            <a:off x="5267325" y="4508501"/>
            <a:ext cx="20574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3" name="Picture 33">
            <a:extLst>
              <a:ext uri="{FF2B5EF4-FFF2-40B4-BE49-F238E27FC236}">
                <a16:creationId xmlns:a16="http://schemas.microsoft.com/office/drawing/2014/main" id="{5DF48275-6C8F-4781-8561-96A7F1365C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8075" y="4343401"/>
            <a:ext cx="1906588"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pic>
      <p:sp>
        <p:nvSpPr>
          <p:cNvPr id="35874" name="Line 34">
            <a:extLst>
              <a:ext uri="{FF2B5EF4-FFF2-40B4-BE49-F238E27FC236}">
                <a16:creationId xmlns:a16="http://schemas.microsoft.com/office/drawing/2014/main" id="{B27562A4-F795-4E72-9B21-476AD8E21135}"/>
              </a:ext>
            </a:extLst>
          </p:cNvPr>
          <p:cNvSpPr>
            <a:spLocks noChangeShapeType="1"/>
          </p:cNvSpPr>
          <p:nvPr/>
        </p:nvSpPr>
        <p:spPr bwMode="auto">
          <a:xfrm>
            <a:off x="4648200" y="1371600"/>
            <a:ext cx="0" cy="518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5" name="Line 35">
            <a:extLst>
              <a:ext uri="{FF2B5EF4-FFF2-40B4-BE49-F238E27FC236}">
                <a16:creationId xmlns:a16="http://schemas.microsoft.com/office/drawing/2014/main" id="{7570C839-9E74-4AEB-86D7-6199CD7A3A7B}"/>
              </a:ext>
            </a:extLst>
          </p:cNvPr>
          <p:cNvSpPr>
            <a:spLocks noChangeShapeType="1"/>
          </p:cNvSpPr>
          <p:nvPr/>
        </p:nvSpPr>
        <p:spPr bwMode="auto">
          <a:xfrm>
            <a:off x="7543800" y="1371600"/>
            <a:ext cx="0" cy="518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2">
            <a:extLst>
              <a:ext uri="{FF2B5EF4-FFF2-40B4-BE49-F238E27FC236}">
                <a16:creationId xmlns:a16="http://schemas.microsoft.com/office/drawing/2014/main" id="{835D1AE1-B48C-49A8-98B2-B1A7A4E7A0B0}"/>
              </a:ext>
            </a:extLst>
          </p:cNvPr>
          <p:cNvGrpSpPr>
            <a:grpSpLocks/>
          </p:cNvGrpSpPr>
          <p:nvPr/>
        </p:nvGrpSpPr>
        <p:grpSpPr bwMode="auto">
          <a:xfrm>
            <a:off x="8926514" y="1930401"/>
            <a:ext cx="166687" cy="4041775"/>
            <a:chOff x="7403184" y="1930222"/>
            <a:chExt cx="165718" cy="4041178"/>
          </a:xfrm>
        </p:grpSpPr>
        <p:sp>
          <p:nvSpPr>
            <p:cNvPr id="35877" name="Rectangle 1">
              <a:extLst>
                <a:ext uri="{FF2B5EF4-FFF2-40B4-BE49-F238E27FC236}">
                  <a16:creationId xmlns:a16="http://schemas.microsoft.com/office/drawing/2014/main" id="{5D3D89B3-0114-41F3-ADE9-5DECDE0BD816}"/>
                </a:ext>
              </a:extLst>
            </p:cNvPr>
            <p:cNvSpPr>
              <a:spLocks noChangeArrowheads="1"/>
            </p:cNvSpPr>
            <p:nvPr/>
          </p:nvSpPr>
          <p:spPr bwMode="auto">
            <a:xfrm rot="1362799">
              <a:off x="7403184" y="1930222"/>
              <a:ext cx="152400" cy="403860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5878" name="Rectangle 37">
              <a:extLst>
                <a:ext uri="{FF2B5EF4-FFF2-40B4-BE49-F238E27FC236}">
                  <a16:creationId xmlns:a16="http://schemas.microsoft.com/office/drawing/2014/main" id="{1384EDCB-64A5-467B-926E-7BA7D50D9463}"/>
                </a:ext>
              </a:extLst>
            </p:cNvPr>
            <p:cNvSpPr>
              <a:spLocks noChangeArrowheads="1"/>
            </p:cNvSpPr>
            <p:nvPr/>
          </p:nvSpPr>
          <p:spPr bwMode="auto">
            <a:xfrm rot="-1680821">
              <a:off x="7416502" y="1932800"/>
              <a:ext cx="152400" cy="403860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5475B9F-4983-4D34-98A9-E3D1CA581DB4}"/>
              </a:ext>
            </a:extLst>
          </p:cNvPr>
          <p:cNvSpPr>
            <a:spLocks noGrp="1" noChangeArrowheads="1"/>
          </p:cNvSpPr>
          <p:nvPr>
            <p:ph type="title" idx="4294967295"/>
          </p:nvPr>
        </p:nvSpPr>
        <p:spPr>
          <a:xfrm>
            <a:off x="1524001" y="559398"/>
            <a:ext cx="8429625" cy="685800"/>
          </a:xfrm>
        </p:spPr>
        <p:txBody>
          <a:bodyPr/>
          <a:lstStyle/>
          <a:p>
            <a:r>
              <a:rPr lang="en-US" altLang="en-US" dirty="0"/>
              <a:t>Sweep Schemes</a:t>
            </a:r>
          </a:p>
        </p:txBody>
      </p:sp>
      <p:pic>
        <p:nvPicPr>
          <p:cNvPr id="36867" name="Picture 4" descr="1to1">
            <a:extLst>
              <a:ext uri="{FF2B5EF4-FFF2-40B4-BE49-F238E27FC236}">
                <a16:creationId xmlns:a16="http://schemas.microsoft.com/office/drawing/2014/main" id="{F4CAE224-4292-411D-B2D1-14FF3BFC5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51001"/>
            <a:ext cx="1550988"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descr="manyto1">
            <a:extLst>
              <a:ext uri="{FF2B5EF4-FFF2-40B4-BE49-F238E27FC236}">
                <a16:creationId xmlns:a16="http://schemas.microsoft.com/office/drawing/2014/main" id="{589469F4-3E3C-45BA-8DD8-3045BECFB7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4394200"/>
            <a:ext cx="315277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manytomany2">
            <a:extLst>
              <a:ext uri="{FF2B5EF4-FFF2-40B4-BE49-F238E27FC236}">
                <a16:creationId xmlns:a16="http://schemas.microsoft.com/office/drawing/2014/main" id="{015ED4E9-3B47-4C0F-90F6-F5BD7AACC0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1498600"/>
            <a:ext cx="25066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8" descr="1-6c">
            <a:extLst>
              <a:ext uri="{FF2B5EF4-FFF2-40B4-BE49-F238E27FC236}">
                <a16:creationId xmlns:a16="http://schemas.microsoft.com/office/drawing/2014/main" id="{1393FE1D-209B-4B0C-96D5-D9E4825125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06" t="1572"/>
          <a:stretch>
            <a:fillRect/>
          </a:stretch>
        </p:blipFill>
        <p:spPr bwMode="auto">
          <a:xfrm>
            <a:off x="2057400" y="4618038"/>
            <a:ext cx="24384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9">
            <a:extLst>
              <a:ext uri="{FF2B5EF4-FFF2-40B4-BE49-F238E27FC236}">
                <a16:creationId xmlns:a16="http://schemas.microsoft.com/office/drawing/2014/main" id="{1E3BD76C-D08A-4FF4-AEF7-F8BF3F6B38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1" y="3937000"/>
            <a:ext cx="16240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pic>
      <p:pic>
        <p:nvPicPr>
          <p:cNvPr id="36872" name="Picture 10" descr="sweep_classic3">
            <a:extLst>
              <a:ext uri="{FF2B5EF4-FFF2-40B4-BE49-F238E27FC236}">
                <a16:creationId xmlns:a16="http://schemas.microsoft.com/office/drawing/2014/main" id="{3152CB71-980C-4A99-B699-0782C6210D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5800" y="1803400"/>
            <a:ext cx="1828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Text Box 11">
            <a:extLst>
              <a:ext uri="{FF2B5EF4-FFF2-40B4-BE49-F238E27FC236}">
                <a16:creationId xmlns:a16="http://schemas.microsoft.com/office/drawing/2014/main" id="{011E3F30-A882-44C3-BF7B-3DA52B124D14}"/>
              </a:ext>
            </a:extLst>
          </p:cNvPr>
          <p:cNvSpPr txBox="1">
            <a:spLocks noChangeArrowheads="1"/>
          </p:cNvSpPr>
          <p:nvPr/>
        </p:nvSpPr>
        <p:spPr bwMode="auto">
          <a:xfrm>
            <a:off x="1752600" y="1219201"/>
            <a:ext cx="658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What type of sweep scheme is used on each of these meshes?</a:t>
            </a:r>
          </a:p>
        </p:txBody>
      </p:sp>
      <p:grpSp>
        <p:nvGrpSpPr>
          <p:cNvPr id="2" name="Group 18">
            <a:extLst>
              <a:ext uri="{FF2B5EF4-FFF2-40B4-BE49-F238E27FC236}">
                <a16:creationId xmlns:a16="http://schemas.microsoft.com/office/drawing/2014/main" id="{2608A829-DCAE-4A9F-932A-F0064AE14BE0}"/>
              </a:ext>
            </a:extLst>
          </p:cNvPr>
          <p:cNvGrpSpPr>
            <a:grpSpLocks/>
          </p:cNvGrpSpPr>
          <p:nvPr/>
        </p:nvGrpSpPr>
        <p:grpSpPr bwMode="auto">
          <a:xfrm>
            <a:off x="2481264" y="3581400"/>
            <a:ext cx="7635875" cy="3003550"/>
            <a:chOff x="603" y="2256"/>
            <a:chExt cx="4810" cy="1892"/>
          </a:xfrm>
        </p:grpSpPr>
        <p:sp>
          <p:nvSpPr>
            <p:cNvPr id="36885" name="Text Box 12">
              <a:extLst>
                <a:ext uri="{FF2B5EF4-FFF2-40B4-BE49-F238E27FC236}">
                  <a16:creationId xmlns:a16="http://schemas.microsoft.com/office/drawing/2014/main" id="{50363575-AE21-4BF1-941B-2287A694D1B2}"/>
                </a:ext>
              </a:extLst>
            </p:cNvPr>
            <p:cNvSpPr txBox="1">
              <a:spLocks noChangeArrowheads="1"/>
            </p:cNvSpPr>
            <p:nvPr/>
          </p:nvSpPr>
          <p:spPr bwMode="auto">
            <a:xfrm>
              <a:off x="720" y="2572"/>
              <a:ext cx="7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One-to-one</a:t>
              </a:r>
            </a:p>
          </p:txBody>
        </p:sp>
        <p:sp>
          <p:nvSpPr>
            <p:cNvPr id="36886" name="Text Box 13">
              <a:extLst>
                <a:ext uri="{FF2B5EF4-FFF2-40B4-BE49-F238E27FC236}">
                  <a16:creationId xmlns:a16="http://schemas.microsoft.com/office/drawing/2014/main" id="{6704264F-2DC1-462B-9697-64C70AFF0848}"/>
                </a:ext>
              </a:extLst>
            </p:cNvPr>
            <p:cNvSpPr txBox="1">
              <a:spLocks noChangeArrowheads="1"/>
            </p:cNvSpPr>
            <p:nvPr/>
          </p:nvSpPr>
          <p:spPr bwMode="auto">
            <a:xfrm>
              <a:off x="2425" y="2572"/>
              <a:ext cx="9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Many-to-many</a:t>
              </a:r>
            </a:p>
          </p:txBody>
        </p:sp>
        <p:sp>
          <p:nvSpPr>
            <p:cNvPr id="36887" name="Text Box 14">
              <a:extLst>
                <a:ext uri="{FF2B5EF4-FFF2-40B4-BE49-F238E27FC236}">
                  <a16:creationId xmlns:a16="http://schemas.microsoft.com/office/drawing/2014/main" id="{DE09A0E6-8A35-4F11-8A52-6AE57AA1B4CF}"/>
                </a:ext>
              </a:extLst>
            </p:cNvPr>
            <p:cNvSpPr txBox="1">
              <a:spLocks noChangeArrowheads="1"/>
            </p:cNvSpPr>
            <p:nvPr/>
          </p:nvSpPr>
          <p:spPr bwMode="auto">
            <a:xfrm>
              <a:off x="4464" y="2256"/>
              <a:ext cx="7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One-to-one</a:t>
              </a:r>
            </a:p>
          </p:txBody>
        </p:sp>
        <p:sp>
          <p:nvSpPr>
            <p:cNvPr id="36888" name="Text Box 15">
              <a:extLst>
                <a:ext uri="{FF2B5EF4-FFF2-40B4-BE49-F238E27FC236}">
                  <a16:creationId xmlns:a16="http://schemas.microsoft.com/office/drawing/2014/main" id="{A50B0B3E-030B-4DC1-AF40-B79BA2E36BC5}"/>
                </a:ext>
              </a:extLst>
            </p:cNvPr>
            <p:cNvSpPr txBox="1">
              <a:spLocks noChangeArrowheads="1"/>
            </p:cNvSpPr>
            <p:nvPr/>
          </p:nvSpPr>
          <p:spPr bwMode="auto">
            <a:xfrm>
              <a:off x="4478" y="3724"/>
              <a:ext cx="9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dirty="0"/>
                <a:t>Many-to-many</a:t>
              </a:r>
            </a:p>
          </p:txBody>
        </p:sp>
        <p:sp>
          <p:nvSpPr>
            <p:cNvPr id="36889" name="Text Box 16">
              <a:extLst>
                <a:ext uri="{FF2B5EF4-FFF2-40B4-BE49-F238E27FC236}">
                  <a16:creationId xmlns:a16="http://schemas.microsoft.com/office/drawing/2014/main" id="{C9866588-18E6-457A-A7AC-68CE663C38C0}"/>
                </a:ext>
              </a:extLst>
            </p:cNvPr>
            <p:cNvSpPr txBox="1">
              <a:spLocks noChangeArrowheads="1"/>
            </p:cNvSpPr>
            <p:nvPr/>
          </p:nvSpPr>
          <p:spPr bwMode="auto">
            <a:xfrm>
              <a:off x="2547" y="3936"/>
              <a:ext cx="8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Many-to-one</a:t>
              </a:r>
            </a:p>
          </p:txBody>
        </p:sp>
        <p:sp>
          <p:nvSpPr>
            <p:cNvPr id="36890" name="Text Box 17">
              <a:extLst>
                <a:ext uri="{FF2B5EF4-FFF2-40B4-BE49-F238E27FC236}">
                  <a16:creationId xmlns:a16="http://schemas.microsoft.com/office/drawing/2014/main" id="{7074A01B-44B1-4B07-BF8A-34D74ECABA37}"/>
                </a:ext>
              </a:extLst>
            </p:cNvPr>
            <p:cNvSpPr txBox="1">
              <a:spLocks noChangeArrowheads="1"/>
            </p:cNvSpPr>
            <p:nvPr/>
          </p:nvSpPr>
          <p:spPr bwMode="auto">
            <a:xfrm>
              <a:off x="603" y="3820"/>
              <a:ext cx="9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Many-to-many</a:t>
              </a:r>
            </a:p>
          </p:txBody>
        </p:sp>
      </p:grpSp>
      <p:grpSp>
        <p:nvGrpSpPr>
          <p:cNvPr id="4" name="Group 3">
            <a:extLst>
              <a:ext uri="{FF2B5EF4-FFF2-40B4-BE49-F238E27FC236}">
                <a16:creationId xmlns:a16="http://schemas.microsoft.com/office/drawing/2014/main" id="{BA16446E-B288-4AF9-960C-E3F219D2F2E3}"/>
              </a:ext>
            </a:extLst>
          </p:cNvPr>
          <p:cNvGrpSpPr>
            <a:grpSpLocks/>
          </p:cNvGrpSpPr>
          <p:nvPr/>
        </p:nvGrpSpPr>
        <p:grpSpPr bwMode="auto">
          <a:xfrm>
            <a:off x="2246314" y="1828800"/>
            <a:ext cx="8015287" cy="4483100"/>
            <a:chOff x="721724" y="1828800"/>
            <a:chExt cx="8016169" cy="4483538"/>
          </a:xfrm>
        </p:grpSpPr>
        <p:grpSp>
          <p:nvGrpSpPr>
            <p:cNvPr id="36876" name="Group 2">
              <a:extLst>
                <a:ext uri="{FF2B5EF4-FFF2-40B4-BE49-F238E27FC236}">
                  <a16:creationId xmlns:a16="http://schemas.microsoft.com/office/drawing/2014/main" id="{7EC0F722-7D15-476C-BEB4-281803CB6614}"/>
                </a:ext>
              </a:extLst>
            </p:cNvPr>
            <p:cNvGrpSpPr>
              <a:grpSpLocks/>
            </p:cNvGrpSpPr>
            <p:nvPr/>
          </p:nvGrpSpPr>
          <p:grpSpPr bwMode="auto">
            <a:xfrm>
              <a:off x="721724" y="4258860"/>
              <a:ext cx="2032293" cy="2053478"/>
              <a:chOff x="721724" y="4258860"/>
              <a:chExt cx="2032293" cy="2053478"/>
            </a:xfrm>
          </p:grpSpPr>
          <p:sp>
            <p:nvSpPr>
              <p:cNvPr id="36883" name="Rectangle 18">
                <a:extLst>
                  <a:ext uri="{FF2B5EF4-FFF2-40B4-BE49-F238E27FC236}">
                    <a16:creationId xmlns:a16="http://schemas.microsoft.com/office/drawing/2014/main" id="{882A42F1-1B4A-430C-B758-5F1F32FBEB55}"/>
                  </a:ext>
                </a:extLst>
              </p:cNvPr>
              <p:cNvSpPr>
                <a:spLocks noChangeArrowheads="1"/>
              </p:cNvSpPr>
              <p:nvPr/>
            </p:nvSpPr>
            <p:spPr bwMode="auto">
              <a:xfrm rot="2999260">
                <a:off x="1667574" y="4263028"/>
                <a:ext cx="140593" cy="2032293"/>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6884" name="Rectangle 19">
                <a:extLst>
                  <a:ext uri="{FF2B5EF4-FFF2-40B4-BE49-F238E27FC236}">
                    <a16:creationId xmlns:a16="http://schemas.microsoft.com/office/drawing/2014/main" id="{8B8A06EA-B7A1-4333-8E63-DFC2854743D7}"/>
                  </a:ext>
                </a:extLst>
              </p:cNvPr>
              <p:cNvSpPr>
                <a:spLocks noChangeArrowheads="1"/>
              </p:cNvSpPr>
              <p:nvPr/>
            </p:nvSpPr>
            <p:spPr bwMode="auto">
              <a:xfrm rot="-2516497">
                <a:off x="1692521" y="4258860"/>
                <a:ext cx="152262" cy="2053478"/>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36877" name="Group 21">
              <a:extLst>
                <a:ext uri="{FF2B5EF4-FFF2-40B4-BE49-F238E27FC236}">
                  <a16:creationId xmlns:a16="http://schemas.microsoft.com/office/drawing/2014/main" id="{7D4A2E9C-756F-4306-873C-A0CB0C8CD699}"/>
                </a:ext>
              </a:extLst>
            </p:cNvPr>
            <p:cNvGrpSpPr>
              <a:grpSpLocks/>
            </p:cNvGrpSpPr>
            <p:nvPr/>
          </p:nvGrpSpPr>
          <p:grpSpPr bwMode="auto">
            <a:xfrm>
              <a:off x="3505200" y="1828800"/>
              <a:ext cx="2032293" cy="2053478"/>
              <a:chOff x="721724" y="4258860"/>
              <a:chExt cx="2032293" cy="2053478"/>
            </a:xfrm>
          </p:grpSpPr>
          <p:sp>
            <p:nvSpPr>
              <p:cNvPr id="36881" name="Rectangle 22">
                <a:extLst>
                  <a:ext uri="{FF2B5EF4-FFF2-40B4-BE49-F238E27FC236}">
                    <a16:creationId xmlns:a16="http://schemas.microsoft.com/office/drawing/2014/main" id="{75E99BCA-84B4-4767-BD70-D76DC5C00602}"/>
                  </a:ext>
                </a:extLst>
              </p:cNvPr>
              <p:cNvSpPr>
                <a:spLocks noChangeArrowheads="1"/>
              </p:cNvSpPr>
              <p:nvPr/>
            </p:nvSpPr>
            <p:spPr bwMode="auto">
              <a:xfrm rot="2999260">
                <a:off x="1667574" y="4263028"/>
                <a:ext cx="140593" cy="2032293"/>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6882" name="Rectangle 23">
                <a:extLst>
                  <a:ext uri="{FF2B5EF4-FFF2-40B4-BE49-F238E27FC236}">
                    <a16:creationId xmlns:a16="http://schemas.microsoft.com/office/drawing/2014/main" id="{B2A53E0B-7F03-4D78-BF9F-7FC6919348E7}"/>
                  </a:ext>
                </a:extLst>
              </p:cNvPr>
              <p:cNvSpPr>
                <a:spLocks noChangeArrowheads="1"/>
              </p:cNvSpPr>
              <p:nvPr/>
            </p:nvSpPr>
            <p:spPr bwMode="auto">
              <a:xfrm rot="-2516497">
                <a:off x="1692521" y="4258860"/>
                <a:ext cx="152262" cy="2053478"/>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36878" name="Group 24">
              <a:extLst>
                <a:ext uri="{FF2B5EF4-FFF2-40B4-BE49-F238E27FC236}">
                  <a16:creationId xmlns:a16="http://schemas.microsoft.com/office/drawing/2014/main" id="{325F182F-4A6A-4222-AC66-DAEE897ACC7C}"/>
                </a:ext>
              </a:extLst>
            </p:cNvPr>
            <p:cNvGrpSpPr>
              <a:grpSpLocks/>
            </p:cNvGrpSpPr>
            <p:nvPr/>
          </p:nvGrpSpPr>
          <p:grpSpPr bwMode="auto">
            <a:xfrm>
              <a:off x="6705600" y="4114800"/>
              <a:ext cx="2032293" cy="2053478"/>
              <a:chOff x="721724" y="4258860"/>
              <a:chExt cx="2032293" cy="2053478"/>
            </a:xfrm>
          </p:grpSpPr>
          <p:sp>
            <p:nvSpPr>
              <p:cNvPr id="36879" name="Rectangle 25">
                <a:extLst>
                  <a:ext uri="{FF2B5EF4-FFF2-40B4-BE49-F238E27FC236}">
                    <a16:creationId xmlns:a16="http://schemas.microsoft.com/office/drawing/2014/main" id="{76BAD576-0E8E-49AC-9FF0-E1688D81839B}"/>
                  </a:ext>
                </a:extLst>
              </p:cNvPr>
              <p:cNvSpPr>
                <a:spLocks noChangeArrowheads="1"/>
              </p:cNvSpPr>
              <p:nvPr/>
            </p:nvSpPr>
            <p:spPr bwMode="auto">
              <a:xfrm rot="2999260">
                <a:off x="1667574" y="4263028"/>
                <a:ext cx="140593" cy="2032293"/>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6880" name="Rectangle 26">
                <a:extLst>
                  <a:ext uri="{FF2B5EF4-FFF2-40B4-BE49-F238E27FC236}">
                    <a16:creationId xmlns:a16="http://schemas.microsoft.com/office/drawing/2014/main" id="{3C0E772A-CE5D-47D2-BF37-B86A35CF98CC}"/>
                  </a:ext>
                </a:extLst>
              </p:cNvPr>
              <p:cNvSpPr>
                <a:spLocks noChangeArrowheads="1"/>
              </p:cNvSpPr>
              <p:nvPr/>
            </p:nvSpPr>
            <p:spPr bwMode="auto">
              <a:xfrm rot="-2516497">
                <a:off x="1692521" y="4258860"/>
                <a:ext cx="152262" cy="2053478"/>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88F14D6-CDB0-4241-A19C-3C92A03886A7}"/>
              </a:ext>
            </a:extLst>
          </p:cNvPr>
          <p:cNvSpPr>
            <a:spLocks noGrp="1" noChangeArrowheads="1"/>
          </p:cNvSpPr>
          <p:nvPr>
            <p:ph type="title" idx="4294967295"/>
          </p:nvPr>
        </p:nvSpPr>
        <p:spPr>
          <a:xfrm>
            <a:off x="1524001" y="564357"/>
            <a:ext cx="8429625" cy="685800"/>
          </a:xfrm>
        </p:spPr>
        <p:txBody>
          <a:bodyPr/>
          <a:lstStyle/>
          <a:p>
            <a:r>
              <a:rPr lang="en-US" altLang="en-US" dirty="0"/>
              <a:t>Sweep Scheme</a:t>
            </a:r>
          </a:p>
        </p:txBody>
      </p:sp>
      <p:pic>
        <p:nvPicPr>
          <p:cNvPr id="37891" name="Picture 4" descr="sweep_classic1">
            <a:extLst>
              <a:ext uri="{FF2B5EF4-FFF2-40B4-BE49-F238E27FC236}">
                <a16:creationId xmlns:a16="http://schemas.microsoft.com/office/drawing/2014/main" id="{31965934-2864-4A64-AFB4-1C10B83A2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0"/>
            <a:ext cx="19065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descr="sweep_classic2">
            <a:extLst>
              <a:ext uri="{FF2B5EF4-FFF2-40B4-BE49-F238E27FC236}">
                <a16:creationId xmlns:a16="http://schemas.microsoft.com/office/drawing/2014/main" id="{1B64478D-92C1-49BA-BCF5-314822346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6001"/>
            <a:ext cx="21336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descr="sweep_classic3">
            <a:extLst>
              <a:ext uri="{FF2B5EF4-FFF2-40B4-BE49-F238E27FC236}">
                <a16:creationId xmlns:a16="http://schemas.microsoft.com/office/drawing/2014/main" id="{0AC7A182-687C-4F77-8EF2-FF3D454A0D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209801"/>
            <a:ext cx="22860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7" descr="boslowsweep">
            <a:extLst>
              <a:ext uri="{FF2B5EF4-FFF2-40B4-BE49-F238E27FC236}">
                <a16:creationId xmlns:a16="http://schemas.microsoft.com/office/drawing/2014/main" id="{715C2617-4A93-41AC-B15C-788F2DF0FD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1" y="4419600"/>
            <a:ext cx="3324225"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 Box 8">
            <a:extLst>
              <a:ext uri="{FF2B5EF4-FFF2-40B4-BE49-F238E27FC236}">
                <a16:creationId xmlns:a16="http://schemas.microsoft.com/office/drawing/2014/main" id="{BFAD79C4-7DCF-468D-BDB3-37817B96C588}"/>
              </a:ext>
            </a:extLst>
          </p:cNvPr>
          <p:cNvSpPr txBox="1">
            <a:spLocks noChangeArrowheads="1"/>
          </p:cNvSpPr>
          <p:nvPr/>
        </p:nvSpPr>
        <p:spPr bwMode="auto">
          <a:xfrm>
            <a:off x="2057400" y="1295401"/>
            <a:ext cx="310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b="1"/>
              <a:t>Typical one-to-one sweeps</a:t>
            </a:r>
          </a:p>
        </p:txBody>
      </p:sp>
      <p:sp>
        <p:nvSpPr>
          <p:cNvPr id="37896" name="Text Box 9">
            <a:extLst>
              <a:ext uri="{FF2B5EF4-FFF2-40B4-BE49-F238E27FC236}">
                <a16:creationId xmlns:a16="http://schemas.microsoft.com/office/drawing/2014/main" id="{7E550C4F-2177-44C8-AE33-A426DBF3452D}"/>
              </a:ext>
            </a:extLst>
          </p:cNvPr>
          <p:cNvSpPr txBox="1">
            <a:spLocks noChangeArrowheads="1"/>
          </p:cNvSpPr>
          <p:nvPr/>
        </p:nvSpPr>
        <p:spPr bwMode="auto">
          <a:xfrm>
            <a:off x="2425700" y="1828801"/>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translation</a:t>
            </a:r>
          </a:p>
        </p:txBody>
      </p:sp>
      <p:sp>
        <p:nvSpPr>
          <p:cNvPr id="37897" name="Text Box 10">
            <a:extLst>
              <a:ext uri="{FF2B5EF4-FFF2-40B4-BE49-F238E27FC236}">
                <a16:creationId xmlns:a16="http://schemas.microsoft.com/office/drawing/2014/main" id="{088DA0C8-352C-418E-B5CC-6933DE85D413}"/>
              </a:ext>
            </a:extLst>
          </p:cNvPr>
          <p:cNvSpPr txBox="1">
            <a:spLocks noChangeArrowheads="1"/>
          </p:cNvSpPr>
          <p:nvPr/>
        </p:nvSpPr>
        <p:spPr bwMode="auto">
          <a:xfrm>
            <a:off x="5397500" y="1828801"/>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rotation</a:t>
            </a:r>
          </a:p>
        </p:txBody>
      </p:sp>
      <p:sp>
        <p:nvSpPr>
          <p:cNvPr id="37898" name="Text Box 11">
            <a:extLst>
              <a:ext uri="{FF2B5EF4-FFF2-40B4-BE49-F238E27FC236}">
                <a16:creationId xmlns:a16="http://schemas.microsoft.com/office/drawing/2014/main" id="{45EE0ED9-3DBF-443E-986B-0008B325DE2B}"/>
              </a:ext>
            </a:extLst>
          </p:cNvPr>
          <p:cNvSpPr txBox="1">
            <a:spLocks noChangeArrowheads="1"/>
          </p:cNvSpPr>
          <p:nvPr/>
        </p:nvSpPr>
        <p:spPr bwMode="auto">
          <a:xfrm>
            <a:off x="8235950" y="1828801"/>
            <a:ext cx="117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inside-out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6223184-E049-4C86-AEA1-29653C93FE2B}"/>
              </a:ext>
            </a:extLst>
          </p:cNvPr>
          <p:cNvSpPr>
            <a:spLocks noGrp="1" noChangeArrowheads="1"/>
          </p:cNvSpPr>
          <p:nvPr>
            <p:ph type="title" idx="4294967295"/>
          </p:nvPr>
        </p:nvSpPr>
        <p:spPr>
          <a:xfrm>
            <a:off x="1524001" y="604557"/>
            <a:ext cx="8429625" cy="685800"/>
          </a:xfrm>
        </p:spPr>
        <p:txBody>
          <a:bodyPr/>
          <a:lstStyle/>
          <a:p>
            <a:r>
              <a:rPr lang="en-US" altLang="en-US" dirty="0"/>
              <a:t>Sweep Scheme</a:t>
            </a:r>
          </a:p>
        </p:txBody>
      </p:sp>
      <p:sp>
        <p:nvSpPr>
          <p:cNvPr id="38915" name="Text Box 4">
            <a:extLst>
              <a:ext uri="{FF2B5EF4-FFF2-40B4-BE49-F238E27FC236}">
                <a16:creationId xmlns:a16="http://schemas.microsoft.com/office/drawing/2014/main" id="{FCD753F1-AD90-4C95-B30A-BA1E7D727DCC}"/>
              </a:ext>
            </a:extLst>
          </p:cNvPr>
          <p:cNvSpPr txBox="1">
            <a:spLocks noChangeArrowheads="1"/>
          </p:cNvSpPr>
          <p:nvPr/>
        </p:nvSpPr>
        <p:spPr bwMode="auto">
          <a:xfrm>
            <a:off x="2133600" y="1828800"/>
            <a:ext cx="7010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2400"/>
              <a:t>Volume Sweep questions to ask:</a:t>
            </a:r>
          </a:p>
          <a:p>
            <a:pPr>
              <a:spcBef>
                <a:spcPct val="50000"/>
              </a:spcBef>
            </a:pPr>
            <a:endParaRPr lang="en-US" altLang="en-US" sz="2400"/>
          </a:p>
          <a:p>
            <a:pPr>
              <a:spcBef>
                <a:spcPct val="50000"/>
              </a:spcBef>
            </a:pPr>
            <a:r>
              <a:rPr lang="en-US" altLang="en-US" sz="2400"/>
              <a:t>1. Do I have a single target surface?</a:t>
            </a:r>
          </a:p>
          <a:p>
            <a:pPr>
              <a:spcBef>
                <a:spcPct val="50000"/>
              </a:spcBef>
            </a:pPr>
            <a:r>
              <a:rPr lang="en-US" altLang="en-US" sz="2400"/>
              <a:t>2. Can all the linking surfaces be mapped or Submapped?</a:t>
            </a:r>
          </a:p>
          <a:p>
            <a:pPr>
              <a:spcBef>
                <a:spcPct val="50000"/>
              </a:spcBef>
            </a:pPr>
            <a:r>
              <a:rPr lang="en-US" altLang="en-US" sz="2400"/>
              <a:t>3. Do I see a path through the volume in which a layer by layer set of Hexes could reasonably be generated?</a:t>
            </a:r>
          </a:p>
        </p:txBody>
      </p:sp>
      <p:pic>
        <p:nvPicPr>
          <p:cNvPr id="38916" name="Picture 5">
            <a:extLst>
              <a:ext uri="{FF2B5EF4-FFF2-40B4-BE49-F238E27FC236}">
                <a16:creationId xmlns:a16="http://schemas.microsoft.com/office/drawing/2014/main" id="{5CA74844-76C7-4B31-9D13-B91BB924C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1371600"/>
            <a:ext cx="21780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CFDB46B-DA89-4BA8-9283-C1B6D7E50A13}"/>
              </a:ext>
            </a:extLst>
          </p:cNvPr>
          <p:cNvSpPr>
            <a:spLocks noGrp="1" noChangeArrowheads="1"/>
          </p:cNvSpPr>
          <p:nvPr>
            <p:ph type="title" idx="4294967295"/>
          </p:nvPr>
        </p:nvSpPr>
        <p:spPr>
          <a:xfrm>
            <a:off x="1524001" y="533400"/>
            <a:ext cx="8429625" cy="685800"/>
          </a:xfrm>
        </p:spPr>
        <p:txBody>
          <a:bodyPr/>
          <a:lstStyle/>
          <a:p>
            <a:r>
              <a:rPr lang="en-US" altLang="en-US" dirty="0"/>
              <a:t>Sweep Scheme</a:t>
            </a:r>
          </a:p>
        </p:txBody>
      </p:sp>
      <p:pic>
        <p:nvPicPr>
          <p:cNvPr id="39939" name="Picture 4">
            <a:extLst>
              <a:ext uri="{FF2B5EF4-FFF2-40B4-BE49-F238E27FC236}">
                <a16:creationId xmlns:a16="http://schemas.microsoft.com/office/drawing/2014/main" id="{E7529831-8724-411A-B2AB-2CD61010D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667000"/>
            <a:ext cx="3492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Line 5">
            <a:extLst>
              <a:ext uri="{FF2B5EF4-FFF2-40B4-BE49-F238E27FC236}">
                <a16:creationId xmlns:a16="http://schemas.microsoft.com/office/drawing/2014/main" id="{2DFAF682-167E-4988-BF53-5C351F595E5D}"/>
              </a:ext>
            </a:extLst>
          </p:cNvPr>
          <p:cNvSpPr>
            <a:spLocks noChangeShapeType="1"/>
          </p:cNvSpPr>
          <p:nvPr/>
        </p:nvSpPr>
        <p:spPr bwMode="auto">
          <a:xfrm flipH="1">
            <a:off x="6096000" y="2819400"/>
            <a:ext cx="1447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1" name="Text Box 6">
            <a:extLst>
              <a:ext uri="{FF2B5EF4-FFF2-40B4-BE49-F238E27FC236}">
                <a16:creationId xmlns:a16="http://schemas.microsoft.com/office/drawing/2014/main" id="{A1103B2A-E1FE-49E7-9828-46ECEF862EC9}"/>
              </a:ext>
            </a:extLst>
          </p:cNvPr>
          <p:cNvSpPr txBox="1">
            <a:spLocks noChangeArrowheads="1"/>
          </p:cNvSpPr>
          <p:nvPr/>
        </p:nvSpPr>
        <p:spPr bwMode="auto">
          <a:xfrm>
            <a:off x="7696200" y="2438401"/>
            <a:ext cx="1752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600"/>
              <a:t>Mapped linking surface</a:t>
            </a:r>
          </a:p>
        </p:txBody>
      </p:sp>
      <p:sp>
        <p:nvSpPr>
          <p:cNvPr id="39942" name="Text Box 7">
            <a:extLst>
              <a:ext uri="{FF2B5EF4-FFF2-40B4-BE49-F238E27FC236}">
                <a16:creationId xmlns:a16="http://schemas.microsoft.com/office/drawing/2014/main" id="{DC590D6E-335D-4C98-9B8A-2393EBA46209}"/>
              </a:ext>
            </a:extLst>
          </p:cNvPr>
          <p:cNvSpPr txBox="1">
            <a:spLocks noChangeArrowheads="1"/>
          </p:cNvSpPr>
          <p:nvPr/>
        </p:nvSpPr>
        <p:spPr bwMode="auto">
          <a:xfrm>
            <a:off x="7696200" y="46482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600"/>
              <a:t>Target surface</a:t>
            </a:r>
          </a:p>
        </p:txBody>
      </p:sp>
      <p:sp>
        <p:nvSpPr>
          <p:cNvPr id="39943" name="Line 8">
            <a:extLst>
              <a:ext uri="{FF2B5EF4-FFF2-40B4-BE49-F238E27FC236}">
                <a16:creationId xmlns:a16="http://schemas.microsoft.com/office/drawing/2014/main" id="{4F592706-3061-4DA0-85D5-66E8E868B0E0}"/>
              </a:ext>
            </a:extLst>
          </p:cNvPr>
          <p:cNvSpPr>
            <a:spLocks noChangeShapeType="1"/>
          </p:cNvSpPr>
          <p:nvPr/>
        </p:nvSpPr>
        <p:spPr bwMode="auto">
          <a:xfrm flipH="1">
            <a:off x="6781800" y="4876800"/>
            <a:ext cx="838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4" name="Line 9">
            <a:extLst>
              <a:ext uri="{FF2B5EF4-FFF2-40B4-BE49-F238E27FC236}">
                <a16:creationId xmlns:a16="http://schemas.microsoft.com/office/drawing/2014/main" id="{FE875A84-FA24-45CE-8BE4-CF4F76813721}"/>
              </a:ext>
            </a:extLst>
          </p:cNvPr>
          <p:cNvSpPr>
            <a:spLocks noChangeShapeType="1"/>
          </p:cNvSpPr>
          <p:nvPr/>
        </p:nvSpPr>
        <p:spPr bwMode="auto">
          <a:xfrm flipV="1">
            <a:off x="3657600" y="4267200"/>
            <a:ext cx="533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5" name="Text Box 10">
            <a:extLst>
              <a:ext uri="{FF2B5EF4-FFF2-40B4-BE49-F238E27FC236}">
                <a16:creationId xmlns:a16="http://schemas.microsoft.com/office/drawing/2014/main" id="{39A5D3A2-58EE-4A4D-83D4-58C0110FB557}"/>
              </a:ext>
            </a:extLst>
          </p:cNvPr>
          <p:cNvSpPr txBox="1">
            <a:spLocks noChangeArrowheads="1"/>
          </p:cNvSpPr>
          <p:nvPr/>
        </p:nvSpPr>
        <p:spPr bwMode="auto">
          <a:xfrm>
            <a:off x="2057400" y="44196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600"/>
              <a:t>Source surface</a:t>
            </a:r>
          </a:p>
        </p:txBody>
      </p:sp>
      <p:sp>
        <p:nvSpPr>
          <p:cNvPr id="39946" name="Text Box 11">
            <a:extLst>
              <a:ext uri="{FF2B5EF4-FFF2-40B4-BE49-F238E27FC236}">
                <a16:creationId xmlns:a16="http://schemas.microsoft.com/office/drawing/2014/main" id="{31A4B047-C7E4-4D50-A6EC-8C24B6B2FE66}"/>
              </a:ext>
            </a:extLst>
          </p:cNvPr>
          <p:cNvSpPr txBox="1">
            <a:spLocks noChangeArrowheads="1"/>
          </p:cNvSpPr>
          <p:nvPr/>
        </p:nvSpPr>
        <p:spPr bwMode="auto">
          <a:xfrm>
            <a:off x="2133600" y="1385888"/>
            <a:ext cx="3956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Can this volume be swept as shown?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42BE5DC-3860-459A-AC07-74972079DE31}"/>
              </a:ext>
            </a:extLst>
          </p:cNvPr>
          <p:cNvSpPr>
            <a:spLocks noGrp="1" noChangeArrowheads="1"/>
          </p:cNvSpPr>
          <p:nvPr>
            <p:ph type="title" idx="4294967295"/>
          </p:nvPr>
        </p:nvSpPr>
        <p:spPr>
          <a:xfrm>
            <a:off x="1524001" y="533400"/>
            <a:ext cx="8429625" cy="685800"/>
          </a:xfrm>
        </p:spPr>
        <p:txBody>
          <a:bodyPr/>
          <a:lstStyle/>
          <a:p>
            <a:r>
              <a:rPr lang="en-US" altLang="en-US" dirty="0"/>
              <a:t>Sweep Scheme</a:t>
            </a:r>
          </a:p>
        </p:txBody>
      </p:sp>
      <p:pic>
        <p:nvPicPr>
          <p:cNvPr id="40963" name="Picture 4">
            <a:extLst>
              <a:ext uri="{FF2B5EF4-FFF2-40B4-BE49-F238E27FC236}">
                <a16:creationId xmlns:a16="http://schemas.microsoft.com/office/drawing/2014/main" id="{4FCFD8BA-98FE-4666-B3F3-E4829A965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667000"/>
            <a:ext cx="3492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5">
            <a:extLst>
              <a:ext uri="{FF2B5EF4-FFF2-40B4-BE49-F238E27FC236}">
                <a16:creationId xmlns:a16="http://schemas.microsoft.com/office/drawing/2014/main" id="{F4CD0D8A-1F18-4AFE-8E15-09F8AC9D885D}"/>
              </a:ext>
            </a:extLst>
          </p:cNvPr>
          <p:cNvSpPr txBox="1">
            <a:spLocks noChangeArrowheads="1"/>
          </p:cNvSpPr>
          <p:nvPr/>
        </p:nvSpPr>
        <p:spPr bwMode="auto">
          <a:xfrm>
            <a:off x="7696200" y="46482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600"/>
              <a:t>Target surface</a:t>
            </a:r>
          </a:p>
        </p:txBody>
      </p:sp>
      <p:sp>
        <p:nvSpPr>
          <p:cNvPr id="40965" name="Line 6">
            <a:extLst>
              <a:ext uri="{FF2B5EF4-FFF2-40B4-BE49-F238E27FC236}">
                <a16:creationId xmlns:a16="http://schemas.microsoft.com/office/drawing/2014/main" id="{3278248D-00C5-4F8F-B567-4DD85F64508C}"/>
              </a:ext>
            </a:extLst>
          </p:cNvPr>
          <p:cNvSpPr>
            <a:spLocks noChangeShapeType="1"/>
          </p:cNvSpPr>
          <p:nvPr/>
        </p:nvSpPr>
        <p:spPr bwMode="auto">
          <a:xfrm flipH="1">
            <a:off x="6781800" y="4876800"/>
            <a:ext cx="838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6" name="Line 7">
            <a:extLst>
              <a:ext uri="{FF2B5EF4-FFF2-40B4-BE49-F238E27FC236}">
                <a16:creationId xmlns:a16="http://schemas.microsoft.com/office/drawing/2014/main" id="{FD604A73-439C-41BC-914D-688B6B60B22A}"/>
              </a:ext>
            </a:extLst>
          </p:cNvPr>
          <p:cNvSpPr>
            <a:spLocks noChangeShapeType="1"/>
          </p:cNvSpPr>
          <p:nvPr/>
        </p:nvSpPr>
        <p:spPr bwMode="auto">
          <a:xfrm flipV="1">
            <a:off x="3657600" y="4267200"/>
            <a:ext cx="533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7" name="Text Box 8">
            <a:extLst>
              <a:ext uri="{FF2B5EF4-FFF2-40B4-BE49-F238E27FC236}">
                <a16:creationId xmlns:a16="http://schemas.microsoft.com/office/drawing/2014/main" id="{551E7377-CD78-4D6E-909E-1724A970F5F7}"/>
              </a:ext>
            </a:extLst>
          </p:cNvPr>
          <p:cNvSpPr txBox="1">
            <a:spLocks noChangeArrowheads="1"/>
          </p:cNvSpPr>
          <p:nvPr/>
        </p:nvSpPr>
        <p:spPr bwMode="auto">
          <a:xfrm>
            <a:off x="2057400" y="44196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600"/>
              <a:t>Source surface</a:t>
            </a:r>
          </a:p>
        </p:txBody>
      </p:sp>
      <p:sp>
        <p:nvSpPr>
          <p:cNvPr id="40968" name="Text Box 9">
            <a:extLst>
              <a:ext uri="{FF2B5EF4-FFF2-40B4-BE49-F238E27FC236}">
                <a16:creationId xmlns:a16="http://schemas.microsoft.com/office/drawing/2014/main" id="{09AD6329-7DDF-48AE-B735-3BAB5158B30D}"/>
              </a:ext>
            </a:extLst>
          </p:cNvPr>
          <p:cNvSpPr txBox="1">
            <a:spLocks noChangeArrowheads="1"/>
          </p:cNvSpPr>
          <p:nvPr/>
        </p:nvSpPr>
        <p:spPr bwMode="auto">
          <a:xfrm>
            <a:off x="2514600" y="2133601"/>
            <a:ext cx="3886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600"/>
              <a:t>The mesh needs to </a:t>
            </a:r>
            <a:r>
              <a:rPr lang="ja-JP" altLang="en-US" sz="1600"/>
              <a:t>“</a:t>
            </a:r>
            <a:r>
              <a:rPr lang="en-US" altLang="ja-JP" sz="1600"/>
              <a:t>flow</a:t>
            </a:r>
            <a:r>
              <a:rPr lang="ja-JP" altLang="en-US" sz="1600"/>
              <a:t>“</a:t>
            </a:r>
            <a:r>
              <a:rPr lang="en-US" altLang="ja-JP" sz="1600"/>
              <a:t> in the direction of the target surface</a:t>
            </a:r>
            <a:endParaRPr lang="en-US" altLang="en-US" sz="1600"/>
          </a:p>
        </p:txBody>
      </p:sp>
      <p:sp>
        <p:nvSpPr>
          <p:cNvPr id="40969" name="AutoShape 10">
            <a:extLst>
              <a:ext uri="{FF2B5EF4-FFF2-40B4-BE49-F238E27FC236}">
                <a16:creationId xmlns:a16="http://schemas.microsoft.com/office/drawing/2014/main" id="{BC596C46-9F39-4593-A72F-B09BA9F9B2F9}"/>
              </a:ext>
            </a:extLst>
          </p:cNvPr>
          <p:cNvSpPr>
            <a:spLocks noChangeArrowheads="1"/>
          </p:cNvSpPr>
          <p:nvPr/>
        </p:nvSpPr>
        <p:spPr bwMode="auto">
          <a:xfrm rot="-554887">
            <a:off x="5029200" y="3048000"/>
            <a:ext cx="1219200" cy="685800"/>
          </a:xfrm>
          <a:prstGeom prst="rightArrow">
            <a:avLst>
              <a:gd name="adj1" fmla="val 50000"/>
              <a:gd name="adj2" fmla="val 44444"/>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40970" name="Line 11">
            <a:extLst>
              <a:ext uri="{FF2B5EF4-FFF2-40B4-BE49-F238E27FC236}">
                <a16:creationId xmlns:a16="http://schemas.microsoft.com/office/drawing/2014/main" id="{ACC25DB4-86C8-4B7C-A85D-BC807975EA8F}"/>
              </a:ext>
            </a:extLst>
          </p:cNvPr>
          <p:cNvSpPr>
            <a:spLocks noChangeShapeType="1"/>
          </p:cNvSpPr>
          <p:nvPr/>
        </p:nvSpPr>
        <p:spPr bwMode="auto">
          <a:xfrm flipH="1" flipV="1">
            <a:off x="5791200" y="3352800"/>
            <a:ext cx="1981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1" name="Line 12">
            <a:extLst>
              <a:ext uri="{FF2B5EF4-FFF2-40B4-BE49-F238E27FC236}">
                <a16:creationId xmlns:a16="http://schemas.microsoft.com/office/drawing/2014/main" id="{8B855C91-FCF5-43C6-A35C-C049B555524E}"/>
              </a:ext>
            </a:extLst>
          </p:cNvPr>
          <p:cNvSpPr>
            <a:spLocks noChangeShapeType="1"/>
          </p:cNvSpPr>
          <p:nvPr/>
        </p:nvSpPr>
        <p:spPr bwMode="auto">
          <a:xfrm>
            <a:off x="8077200" y="4495800"/>
            <a:ext cx="762000" cy="762000"/>
          </a:xfrm>
          <a:prstGeom prst="line">
            <a:avLst/>
          </a:prstGeom>
          <a:noFill/>
          <a:ln w="38100">
            <a:solidFill>
              <a:srgbClr val="FF5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2" name="Line 13">
            <a:extLst>
              <a:ext uri="{FF2B5EF4-FFF2-40B4-BE49-F238E27FC236}">
                <a16:creationId xmlns:a16="http://schemas.microsoft.com/office/drawing/2014/main" id="{8E870B54-C645-4872-9BE6-05565D951DEE}"/>
              </a:ext>
            </a:extLst>
          </p:cNvPr>
          <p:cNvSpPr>
            <a:spLocks noChangeShapeType="1"/>
          </p:cNvSpPr>
          <p:nvPr/>
        </p:nvSpPr>
        <p:spPr bwMode="auto">
          <a:xfrm flipV="1">
            <a:off x="8153400" y="4495800"/>
            <a:ext cx="609600" cy="762000"/>
          </a:xfrm>
          <a:prstGeom prst="line">
            <a:avLst/>
          </a:prstGeom>
          <a:noFill/>
          <a:ln w="38100">
            <a:solidFill>
              <a:srgbClr val="FF5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3" name="Text Box 14">
            <a:extLst>
              <a:ext uri="{FF2B5EF4-FFF2-40B4-BE49-F238E27FC236}">
                <a16:creationId xmlns:a16="http://schemas.microsoft.com/office/drawing/2014/main" id="{B5FA172A-AC80-4457-99BE-6AF8609E249A}"/>
              </a:ext>
            </a:extLst>
          </p:cNvPr>
          <p:cNvSpPr txBox="1">
            <a:spLocks noChangeArrowheads="1"/>
          </p:cNvSpPr>
          <p:nvPr/>
        </p:nvSpPr>
        <p:spPr bwMode="auto">
          <a:xfrm>
            <a:off x="7924800" y="3124201"/>
            <a:ext cx="1752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600"/>
              <a:t>Mesh </a:t>
            </a:r>
            <a:r>
              <a:rPr lang="ja-JP" altLang="en-US" sz="1600"/>
              <a:t>“</a:t>
            </a:r>
            <a:r>
              <a:rPr lang="en-US" altLang="ja-JP" sz="1600"/>
              <a:t>flow</a:t>
            </a:r>
            <a:r>
              <a:rPr lang="ja-JP" altLang="en-US" sz="1600"/>
              <a:t>”</a:t>
            </a:r>
            <a:r>
              <a:rPr lang="en-US" altLang="ja-JP" sz="1600"/>
              <a:t> direction</a:t>
            </a:r>
            <a:endParaRPr lang="en-US" altLang="en-US" sz="1600"/>
          </a:p>
        </p:txBody>
      </p:sp>
      <p:sp>
        <p:nvSpPr>
          <p:cNvPr id="40974" name="Text Box 16">
            <a:extLst>
              <a:ext uri="{FF2B5EF4-FFF2-40B4-BE49-F238E27FC236}">
                <a16:creationId xmlns:a16="http://schemas.microsoft.com/office/drawing/2014/main" id="{6B9A68B3-F443-4102-91B7-FF3CD797A111}"/>
              </a:ext>
            </a:extLst>
          </p:cNvPr>
          <p:cNvSpPr txBox="1">
            <a:spLocks noChangeArrowheads="1"/>
          </p:cNvSpPr>
          <p:nvPr/>
        </p:nvSpPr>
        <p:spPr bwMode="auto">
          <a:xfrm>
            <a:off x="2133600" y="1385888"/>
            <a:ext cx="3956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Can this volume be swept as shown?</a:t>
            </a:r>
          </a:p>
        </p:txBody>
      </p:sp>
      <p:sp>
        <p:nvSpPr>
          <p:cNvPr id="40975" name="Text Box 17">
            <a:extLst>
              <a:ext uri="{FF2B5EF4-FFF2-40B4-BE49-F238E27FC236}">
                <a16:creationId xmlns:a16="http://schemas.microsoft.com/office/drawing/2014/main" id="{FC506ECA-FEBD-4871-801C-A86D9B1FD583}"/>
              </a:ext>
            </a:extLst>
          </p:cNvPr>
          <p:cNvSpPr txBox="1">
            <a:spLocks noChangeArrowheads="1"/>
          </p:cNvSpPr>
          <p:nvPr/>
        </p:nvSpPr>
        <p:spPr bwMode="auto">
          <a:xfrm>
            <a:off x="6089650" y="1385888"/>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b="1">
                <a:solidFill>
                  <a:srgbClr val="FF3300"/>
                </a:solidFill>
              </a:rPr>
              <a:t>No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DAF2081-314C-4B00-8D1E-0869392B0364}"/>
              </a:ext>
            </a:extLst>
          </p:cNvPr>
          <p:cNvSpPr>
            <a:spLocks noGrp="1" noChangeArrowheads="1"/>
          </p:cNvSpPr>
          <p:nvPr>
            <p:ph type="title" idx="4294967295"/>
          </p:nvPr>
        </p:nvSpPr>
        <p:spPr>
          <a:xfrm>
            <a:off x="1524001" y="598088"/>
            <a:ext cx="8429625" cy="685800"/>
          </a:xfrm>
        </p:spPr>
        <p:txBody>
          <a:bodyPr/>
          <a:lstStyle/>
          <a:p>
            <a:r>
              <a:rPr lang="en-US" altLang="en-US" dirty="0"/>
              <a:t>Sweep Scheme</a:t>
            </a:r>
          </a:p>
        </p:txBody>
      </p:sp>
      <p:sp>
        <p:nvSpPr>
          <p:cNvPr id="41987" name="Text Box 4">
            <a:extLst>
              <a:ext uri="{FF2B5EF4-FFF2-40B4-BE49-F238E27FC236}">
                <a16:creationId xmlns:a16="http://schemas.microsoft.com/office/drawing/2014/main" id="{BB353C74-8E94-49A1-8A52-261736975CC2}"/>
              </a:ext>
            </a:extLst>
          </p:cNvPr>
          <p:cNvSpPr txBox="1">
            <a:spLocks noChangeArrowheads="1"/>
          </p:cNvSpPr>
          <p:nvPr/>
        </p:nvSpPr>
        <p:spPr bwMode="auto">
          <a:xfrm>
            <a:off x="7696200" y="46482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600"/>
              <a:t>Target surface</a:t>
            </a:r>
          </a:p>
        </p:txBody>
      </p:sp>
      <p:sp>
        <p:nvSpPr>
          <p:cNvPr id="41988" name="Text Box 5">
            <a:extLst>
              <a:ext uri="{FF2B5EF4-FFF2-40B4-BE49-F238E27FC236}">
                <a16:creationId xmlns:a16="http://schemas.microsoft.com/office/drawing/2014/main" id="{A2DD7044-DD47-4E7E-8E47-9639E38C2B7C}"/>
              </a:ext>
            </a:extLst>
          </p:cNvPr>
          <p:cNvSpPr txBox="1">
            <a:spLocks noChangeArrowheads="1"/>
          </p:cNvSpPr>
          <p:nvPr/>
        </p:nvSpPr>
        <p:spPr bwMode="auto">
          <a:xfrm>
            <a:off x="2057400" y="44196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600"/>
              <a:t>source surface</a:t>
            </a:r>
          </a:p>
        </p:txBody>
      </p:sp>
      <p:pic>
        <p:nvPicPr>
          <p:cNvPr id="41989" name="Picture 6">
            <a:extLst>
              <a:ext uri="{FF2B5EF4-FFF2-40B4-BE49-F238E27FC236}">
                <a16:creationId xmlns:a16="http://schemas.microsoft.com/office/drawing/2014/main" id="{C959F0F6-97C8-40DC-AAC6-E353D43C3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819400"/>
            <a:ext cx="3449638"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Line 7">
            <a:extLst>
              <a:ext uri="{FF2B5EF4-FFF2-40B4-BE49-F238E27FC236}">
                <a16:creationId xmlns:a16="http://schemas.microsoft.com/office/drawing/2014/main" id="{DF4FC3DB-1E5A-4EA3-8718-E9856BD08C56}"/>
              </a:ext>
            </a:extLst>
          </p:cNvPr>
          <p:cNvSpPr>
            <a:spLocks noChangeShapeType="1"/>
          </p:cNvSpPr>
          <p:nvPr/>
        </p:nvSpPr>
        <p:spPr bwMode="auto">
          <a:xfrm flipV="1">
            <a:off x="3657600" y="4343400"/>
            <a:ext cx="533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1" name="Line 8">
            <a:extLst>
              <a:ext uri="{FF2B5EF4-FFF2-40B4-BE49-F238E27FC236}">
                <a16:creationId xmlns:a16="http://schemas.microsoft.com/office/drawing/2014/main" id="{6C13AA13-323B-4317-AD6C-351EE99EFD49}"/>
              </a:ext>
            </a:extLst>
          </p:cNvPr>
          <p:cNvSpPr>
            <a:spLocks noChangeShapeType="1"/>
          </p:cNvSpPr>
          <p:nvPr/>
        </p:nvSpPr>
        <p:spPr bwMode="auto">
          <a:xfrm flipH="1">
            <a:off x="6781800" y="4876800"/>
            <a:ext cx="838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2" name="AutoShape 9">
            <a:extLst>
              <a:ext uri="{FF2B5EF4-FFF2-40B4-BE49-F238E27FC236}">
                <a16:creationId xmlns:a16="http://schemas.microsoft.com/office/drawing/2014/main" id="{EA3FF3F5-29DE-45E0-AC7E-FCCF536EFD59}"/>
              </a:ext>
            </a:extLst>
          </p:cNvPr>
          <p:cNvSpPr>
            <a:spLocks noChangeArrowheads="1"/>
          </p:cNvSpPr>
          <p:nvPr/>
        </p:nvSpPr>
        <p:spPr bwMode="auto">
          <a:xfrm rot="-412901">
            <a:off x="4800601" y="3352800"/>
            <a:ext cx="885825" cy="457200"/>
          </a:xfrm>
          <a:prstGeom prst="rightArrow">
            <a:avLst>
              <a:gd name="adj1" fmla="val 50000"/>
              <a:gd name="adj2" fmla="val 48438"/>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41993" name="AutoShape 10">
            <a:extLst>
              <a:ext uri="{FF2B5EF4-FFF2-40B4-BE49-F238E27FC236}">
                <a16:creationId xmlns:a16="http://schemas.microsoft.com/office/drawing/2014/main" id="{8A06E1A2-7752-4AA9-97D1-4616872A04DD}"/>
              </a:ext>
            </a:extLst>
          </p:cNvPr>
          <p:cNvSpPr>
            <a:spLocks noChangeArrowheads="1"/>
          </p:cNvSpPr>
          <p:nvPr/>
        </p:nvSpPr>
        <p:spPr bwMode="auto">
          <a:xfrm rot="2166281">
            <a:off x="5867401" y="3657600"/>
            <a:ext cx="885825" cy="457200"/>
          </a:xfrm>
          <a:prstGeom prst="rightArrow">
            <a:avLst>
              <a:gd name="adj1" fmla="val 50000"/>
              <a:gd name="adj2" fmla="val 48438"/>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41994" name="Line 11">
            <a:extLst>
              <a:ext uri="{FF2B5EF4-FFF2-40B4-BE49-F238E27FC236}">
                <a16:creationId xmlns:a16="http://schemas.microsoft.com/office/drawing/2014/main" id="{628CCB5E-ADDA-448C-9549-5747E85DC5AF}"/>
              </a:ext>
            </a:extLst>
          </p:cNvPr>
          <p:cNvSpPr>
            <a:spLocks noChangeShapeType="1"/>
          </p:cNvSpPr>
          <p:nvPr/>
        </p:nvSpPr>
        <p:spPr bwMode="auto">
          <a:xfrm>
            <a:off x="4343400" y="2743200"/>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5" name="Line 12">
            <a:extLst>
              <a:ext uri="{FF2B5EF4-FFF2-40B4-BE49-F238E27FC236}">
                <a16:creationId xmlns:a16="http://schemas.microsoft.com/office/drawing/2014/main" id="{92A05C57-3D28-4EF4-8812-E2BDC7D242F8}"/>
              </a:ext>
            </a:extLst>
          </p:cNvPr>
          <p:cNvSpPr>
            <a:spLocks noChangeShapeType="1"/>
          </p:cNvSpPr>
          <p:nvPr/>
        </p:nvSpPr>
        <p:spPr bwMode="auto">
          <a:xfrm>
            <a:off x="4724400" y="2743200"/>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6" name="Line 13">
            <a:extLst>
              <a:ext uri="{FF2B5EF4-FFF2-40B4-BE49-F238E27FC236}">
                <a16:creationId xmlns:a16="http://schemas.microsoft.com/office/drawing/2014/main" id="{3F5749B5-0F1A-4596-84F5-C37DEB6475C4}"/>
              </a:ext>
            </a:extLst>
          </p:cNvPr>
          <p:cNvSpPr>
            <a:spLocks noChangeShapeType="1"/>
          </p:cNvSpPr>
          <p:nvPr/>
        </p:nvSpPr>
        <p:spPr bwMode="auto">
          <a:xfrm flipH="1">
            <a:off x="4191000" y="27432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7" name="Line 14">
            <a:extLst>
              <a:ext uri="{FF2B5EF4-FFF2-40B4-BE49-F238E27FC236}">
                <a16:creationId xmlns:a16="http://schemas.microsoft.com/office/drawing/2014/main" id="{D08C9133-EE93-4FE9-942C-05912D1BECF0}"/>
              </a:ext>
            </a:extLst>
          </p:cNvPr>
          <p:cNvSpPr>
            <a:spLocks noChangeShapeType="1"/>
          </p:cNvSpPr>
          <p:nvPr/>
        </p:nvSpPr>
        <p:spPr bwMode="auto">
          <a:xfrm>
            <a:off x="5105400" y="2743200"/>
            <a:ext cx="228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8" name="Line 15">
            <a:extLst>
              <a:ext uri="{FF2B5EF4-FFF2-40B4-BE49-F238E27FC236}">
                <a16:creationId xmlns:a16="http://schemas.microsoft.com/office/drawing/2014/main" id="{506BD77A-18F6-4F64-B30D-C70227EB30A3}"/>
              </a:ext>
            </a:extLst>
          </p:cNvPr>
          <p:cNvSpPr>
            <a:spLocks noChangeShapeType="1"/>
          </p:cNvSpPr>
          <p:nvPr/>
        </p:nvSpPr>
        <p:spPr bwMode="auto">
          <a:xfrm flipH="1">
            <a:off x="4724400" y="2743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9" name="Line 16">
            <a:extLst>
              <a:ext uri="{FF2B5EF4-FFF2-40B4-BE49-F238E27FC236}">
                <a16:creationId xmlns:a16="http://schemas.microsoft.com/office/drawing/2014/main" id="{5BDF6015-AC05-4288-A18F-ADE089E29434}"/>
              </a:ext>
            </a:extLst>
          </p:cNvPr>
          <p:cNvSpPr>
            <a:spLocks noChangeShapeType="1"/>
          </p:cNvSpPr>
          <p:nvPr/>
        </p:nvSpPr>
        <p:spPr bwMode="auto">
          <a:xfrm flipH="1">
            <a:off x="3962400" y="27432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0" name="Text Box 17">
            <a:extLst>
              <a:ext uri="{FF2B5EF4-FFF2-40B4-BE49-F238E27FC236}">
                <a16:creationId xmlns:a16="http://schemas.microsoft.com/office/drawing/2014/main" id="{FF94C620-4CC5-486C-AC40-947AD95C228F}"/>
              </a:ext>
            </a:extLst>
          </p:cNvPr>
          <p:cNvSpPr txBox="1">
            <a:spLocks noChangeArrowheads="1"/>
          </p:cNvSpPr>
          <p:nvPr/>
        </p:nvSpPr>
        <p:spPr bwMode="auto">
          <a:xfrm>
            <a:off x="2438400" y="1828800"/>
            <a:ext cx="1752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600" dirty="0"/>
              <a:t>Try to visualize a layer-by-layer creation of the mesh from the source surface to the target surface.</a:t>
            </a:r>
          </a:p>
        </p:txBody>
      </p:sp>
      <p:sp>
        <p:nvSpPr>
          <p:cNvPr id="42001" name="Text Box 18">
            <a:extLst>
              <a:ext uri="{FF2B5EF4-FFF2-40B4-BE49-F238E27FC236}">
                <a16:creationId xmlns:a16="http://schemas.microsoft.com/office/drawing/2014/main" id="{AC15DA8F-3ABE-49B1-B76B-4E920709595C}"/>
              </a:ext>
            </a:extLst>
          </p:cNvPr>
          <p:cNvSpPr txBox="1">
            <a:spLocks noChangeArrowheads="1"/>
          </p:cNvSpPr>
          <p:nvPr/>
        </p:nvSpPr>
        <p:spPr bwMode="auto">
          <a:xfrm>
            <a:off x="6172200" y="2209801"/>
            <a:ext cx="373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Sweepable source-link-target set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a:extLst>
              <a:ext uri="{FF2B5EF4-FFF2-40B4-BE49-F238E27FC236}">
                <a16:creationId xmlns:a16="http://schemas.microsoft.com/office/drawing/2014/main" id="{9FD3301D-AC24-4857-8974-6E7CDDBD2B4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918649">
            <a:off x="6423819" y="4255294"/>
            <a:ext cx="11287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a:extLst>
              <a:ext uri="{FF2B5EF4-FFF2-40B4-BE49-F238E27FC236}">
                <a16:creationId xmlns:a16="http://schemas.microsoft.com/office/drawing/2014/main" id="{C3590C58-1346-4948-9646-D2BE6C0F0BDE}"/>
              </a:ext>
            </a:extLst>
          </p:cNvPr>
          <p:cNvSpPr>
            <a:spLocks noChangeArrowheads="1"/>
          </p:cNvSpPr>
          <p:nvPr/>
        </p:nvSpPr>
        <p:spPr bwMode="auto">
          <a:xfrm>
            <a:off x="6400800" y="1295401"/>
            <a:ext cx="4198938"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dirty="0">
                <a:solidFill>
                  <a:schemeClr val="tx2"/>
                </a:solidFill>
              </a:rPr>
              <a:t>Volume Schemes can be manually applied from the Property Page or from the CUBIT™  Surface Meshing Command Panel.</a:t>
            </a:r>
          </a:p>
          <a:p>
            <a:endParaRPr lang="en-US" altLang="en-US" sz="1600" dirty="0">
              <a:solidFill>
                <a:schemeClr val="tx2"/>
              </a:solidFill>
            </a:endParaRPr>
          </a:p>
          <a:p>
            <a:r>
              <a:rPr lang="en-US" altLang="en-US" sz="1600" dirty="0">
                <a:solidFill>
                  <a:schemeClr val="tx2"/>
                </a:solidFill>
              </a:rPr>
              <a:t>By choosing </a:t>
            </a:r>
            <a:r>
              <a:rPr lang="en-US" altLang="en-US" sz="1600" b="1" dirty="0">
                <a:solidFill>
                  <a:schemeClr val="tx2"/>
                </a:solidFill>
              </a:rPr>
              <a:t>Automatically Calculate</a:t>
            </a:r>
            <a:r>
              <a:rPr lang="en-US" altLang="en-US" sz="1600" dirty="0">
                <a:solidFill>
                  <a:schemeClr val="tx2"/>
                </a:solidFill>
              </a:rPr>
              <a:t>, CUBIT™ will attempt to select the</a:t>
            </a:r>
          </a:p>
          <a:p>
            <a:r>
              <a:rPr lang="en-US" altLang="en-US" sz="1600" dirty="0">
                <a:solidFill>
                  <a:schemeClr val="tx2"/>
                </a:solidFill>
              </a:rPr>
              <a:t>best mesh scheme for the surface</a:t>
            </a:r>
          </a:p>
          <a:p>
            <a:endParaRPr lang="en-US" altLang="en-US" sz="1600" dirty="0">
              <a:solidFill>
                <a:schemeClr val="tx2"/>
              </a:solidFill>
            </a:endParaRPr>
          </a:p>
          <a:p>
            <a:r>
              <a:rPr lang="en-US" altLang="en-US" sz="1600" dirty="0">
                <a:solidFill>
                  <a:schemeClr val="tx2"/>
                </a:solidFill>
              </a:rPr>
              <a:t>Scheme will be set based on characteristics of geometry.</a:t>
            </a:r>
          </a:p>
          <a:p>
            <a:endParaRPr lang="en-US" altLang="en-US" sz="1600" dirty="0">
              <a:solidFill>
                <a:schemeClr val="tx2"/>
              </a:solidFill>
            </a:endParaRPr>
          </a:p>
          <a:p>
            <a:endParaRPr lang="en-US" altLang="en-US" sz="1600" dirty="0">
              <a:solidFill>
                <a:schemeClr val="tx2"/>
              </a:solidFill>
            </a:endParaRPr>
          </a:p>
        </p:txBody>
      </p:sp>
      <p:sp>
        <p:nvSpPr>
          <p:cNvPr id="43012" name="Text Box 6">
            <a:extLst>
              <a:ext uri="{FF2B5EF4-FFF2-40B4-BE49-F238E27FC236}">
                <a16:creationId xmlns:a16="http://schemas.microsoft.com/office/drawing/2014/main" id="{A1FC2377-78C0-4DFD-B71B-905E423EFFD5}"/>
              </a:ext>
            </a:extLst>
          </p:cNvPr>
          <p:cNvSpPr txBox="1">
            <a:spLocks noChangeArrowheads="1"/>
          </p:cNvSpPr>
          <p:nvPr/>
        </p:nvSpPr>
        <p:spPr bwMode="auto">
          <a:xfrm>
            <a:off x="1744269" y="5905501"/>
            <a:ext cx="20185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400"/>
              <a:t>CUBIT™ Property Page</a:t>
            </a:r>
          </a:p>
        </p:txBody>
      </p:sp>
      <p:sp>
        <p:nvSpPr>
          <p:cNvPr id="43013" name="Text Box 7">
            <a:extLst>
              <a:ext uri="{FF2B5EF4-FFF2-40B4-BE49-F238E27FC236}">
                <a16:creationId xmlns:a16="http://schemas.microsoft.com/office/drawing/2014/main" id="{0C290E2B-B8CC-4354-B13A-9336B3031E02}"/>
              </a:ext>
            </a:extLst>
          </p:cNvPr>
          <p:cNvSpPr txBox="1">
            <a:spLocks noChangeArrowheads="1"/>
          </p:cNvSpPr>
          <p:nvPr/>
        </p:nvSpPr>
        <p:spPr bwMode="auto">
          <a:xfrm>
            <a:off x="4132476" y="5905500"/>
            <a:ext cx="224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400"/>
              <a:t>CUBIT™ Volume Meshing </a:t>
            </a:r>
          </a:p>
          <a:p>
            <a:pPr algn="ctr"/>
            <a:r>
              <a:rPr lang="en-US" altLang="en-US" sz="1400"/>
              <a:t>Command Panel</a:t>
            </a:r>
          </a:p>
        </p:txBody>
      </p:sp>
      <p:sp>
        <p:nvSpPr>
          <p:cNvPr id="43014" name="AutoShape 8">
            <a:extLst>
              <a:ext uri="{FF2B5EF4-FFF2-40B4-BE49-F238E27FC236}">
                <a16:creationId xmlns:a16="http://schemas.microsoft.com/office/drawing/2014/main" id="{4E8AFDA6-B61C-49E6-998E-861AE4545373}"/>
              </a:ext>
            </a:extLst>
          </p:cNvPr>
          <p:cNvSpPr>
            <a:spLocks noChangeArrowheads="1"/>
          </p:cNvSpPr>
          <p:nvPr/>
        </p:nvSpPr>
        <p:spPr bwMode="auto">
          <a:xfrm rot="-2193148">
            <a:off x="4724400" y="1752600"/>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43015" name="AutoShape 9">
            <a:extLst>
              <a:ext uri="{FF2B5EF4-FFF2-40B4-BE49-F238E27FC236}">
                <a16:creationId xmlns:a16="http://schemas.microsoft.com/office/drawing/2014/main" id="{99AD1DC2-779D-41AA-AB53-4456172FAB69}"/>
              </a:ext>
            </a:extLst>
          </p:cNvPr>
          <p:cNvSpPr>
            <a:spLocks noChangeArrowheads="1"/>
          </p:cNvSpPr>
          <p:nvPr/>
        </p:nvSpPr>
        <p:spPr bwMode="auto">
          <a:xfrm rot="-2193148">
            <a:off x="4343400" y="2209800"/>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43016" name="AutoShape 10">
            <a:extLst>
              <a:ext uri="{FF2B5EF4-FFF2-40B4-BE49-F238E27FC236}">
                <a16:creationId xmlns:a16="http://schemas.microsoft.com/office/drawing/2014/main" id="{10829DAD-7FCC-4C5C-B5CE-7E2CCE36576D}"/>
              </a:ext>
            </a:extLst>
          </p:cNvPr>
          <p:cNvSpPr>
            <a:spLocks noChangeArrowheads="1"/>
          </p:cNvSpPr>
          <p:nvPr/>
        </p:nvSpPr>
        <p:spPr bwMode="auto">
          <a:xfrm rot="-2193148">
            <a:off x="4724400" y="3048000"/>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43017" name="Rectangle 11">
            <a:extLst>
              <a:ext uri="{FF2B5EF4-FFF2-40B4-BE49-F238E27FC236}">
                <a16:creationId xmlns:a16="http://schemas.microsoft.com/office/drawing/2014/main" id="{50DC3993-02B2-44DC-8C8D-98A6858E4DF3}"/>
              </a:ext>
            </a:extLst>
          </p:cNvPr>
          <p:cNvSpPr>
            <a:spLocks noChangeArrowheads="1"/>
          </p:cNvSpPr>
          <p:nvPr/>
        </p:nvSpPr>
        <p:spPr bwMode="auto">
          <a:xfrm>
            <a:off x="2303370" y="562046"/>
            <a:ext cx="67913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b="1" dirty="0">
                <a:solidFill>
                  <a:srgbClr val="000000"/>
                </a:solidFill>
              </a:rPr>
              <a:t>Volume Auto Scheme Selection</a:t>
            </a:r>
          </a:p>
        </p:txBody>
      </p:sp>
      <p:sp>
        <p:nvSpPr>
          <p:cNvPr id="43018" name="Text Box 14">
            <a:extLst>
              <a:ext uri="{FF2B5EF4-FFF2-40B4-BE49-F238E27FC236}">
                <a16:creationId xmlns:a16="http://schemas.microsoft.com/office/drawing/2014/main" id="{ACC3D5B8-F155-4F89-920B-EFB527D08D43}"/>
              </a:ext>
            </a:extLst>
          </p:cNvPr>
          <p:cNvSpPr txBox="1">
            <a:spLocks noChangeArrowheads="1"/>
          </p:cNvSpPr>
          <p:nvPr/>
        </p:nvSpPr>
        <p:spPr bwMode="auto">
          <a:xfrm>
            <a:off x="9067800" y="6934200"/>
            <a:ext cx="4714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Pave</a:t>
            </a:r>
          </a:p>
        </p:txBody>
      </p:sp>
      <p:sp>
        <p:nvSpPr>
          <p:cNvPr id="43019" name="Text Box 15">
            <a:extLst>
              <a:ext uri="{FF2B5EF4-FFF2-40B4-BE49-F238E27FC236}">
                <a16:creationId xmlns:a16="http://schemas.microsoft.com/office/drawing/2014/main" id="{CDDD38C7-B709-44EE-988F-F4D35286E07A}"/>
              </a:ext>
            </a:extLst>
          </p:cNvPr>
          <p:cNvSpPr txBox="1">
            <a:spLocks noChangeArrowheads="1"/>
          </p:cNvSpPr>
          <p:nvPr/>
        </p:nvSpPr>
        <p:spPr bwMode="auto">
          <a:xfrm>
            <a:off x="6635751" y="5257801"/>
            <a:ext cx="5699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1. Map</a:t>
            </a:r>
          </a:p>
        </p:txBody>
      </p:sp>
      <p:sp>
        <p:nvSpPr>
          <p:cNvPr id="43020" name="Text Box 16">
            <a:extLst>
              <a:ext uri="{FF2B5EF4-FFF2-40B4-BE49-F238E27FC236}">
                <a16:creationId xmlns:a16="http://schemas.microsoft.com/office/drawing/2014/main" id="{2A8CB0BA-7FEC-4DE5-840C-A705DB95CE07}"/>
              </a:ext>
            </a:extLst>
          </p:cNvPr>
          <p:cNvSpPr txBox="1">
            <a:spLocks noChangeArrowheads="1"/>
          </p:cNvSpPr>
          <p:nvPr/>
        </p:nvSpPr>
        <p:spPr bwMode="auto">
          <a:xfrm>
            <a:off x="8001000" y="5257801"/>
            <a:ext cx="793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2. SubMap</a:t>
            </a:r>
          </a:p>
        </p:txBody>
      </p:sp>
      <p:sp>
        <p:nvSpPr>
          <p:cNvPr id="43021" name="Text Box 17">
            <a:extLst>
              <a:ext uri="{FF2B5EF4-FFF2-40B4-BE49-F238E27FC236}">
                <a16:creationId xmlns:a16="http://schemas.microsoft.com/office/drawing/2014/main" id="{F6221198-D738-454F-8E6B-C5182E0061DA}"/>
              </a:ext>
            </a:extLst>
          </p:cNvPr>
          <p:cNvSpPr txBox="1">
            <a:spLocks noChangeArrowheads="1"/>
          </p:cNvSpPr>
          <p:nvPr/>
        </p:nvSpPr>
        <p:spPr bwMode="auto">
          <a:xfrm>
            <a:off x="9272588" y="5257801"/>
            <a:ext cx="709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3. Sweep</a:t>
            </a:r>
          </a:p>
        </p:txBody>
      </p:sp>
      <p:sp>
        <p:nvSpPr>
          <p:cNvPr id="43022" name="Text Box 18">
            <a:extLst>
              <a:ext uri="{FF2B5EF4-FFF2-40B4-BE49-F238E27FC236}">
                <a16:creationId xmlns:a16="http://schemas.microsoft.com/office/drawing/2014/main" id="{FE5DA43A-8522-4AB4-BC73-D561164FAFE8}"/>
              </a:ext>
            </a:extLst>
          </p:cNvPr>
          <p:cNvSpPr txBox="1">
            <a:spLocks noChangeArrowheads="1"/>
          </p:cNvSpPr>
          <p:nvPr/>
        </p:nvSpPr>
        <p:spPr bwMode="auto">
          <a:xfrm>
            <a:off x="7010401" y="5502276"/>
            <a:ext cx="2708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Priority of surface meshing schemes for </a:t>
            </a:r>
            <a:r>
              <a:rPr lang="en-US" altLang="en-US" b="1"/>
              <a:t>auto</a:t>
            </a:r>
          </a:p>
        </p:txBody>
      </p:sp>
      <p:sp>
        <p:nvSpPr>
          <p:cNvPr id="43023" name="Text Box 27">
            <a:extLst>
              <a:ext uri="{FF2B5EF4-FFF2-40B4-BE49-F238E27FC236}">
                <a16:creationId xmlns:a16="http://schemas.microsoft.com/office/drawing/2014/main" id="{1401545A-88C0-4D41-931C-2E284C1089F0}"/>
              </a:ext>
            </a:extLst>
          </p:cNvPr>
          <p:cNvSpPr txBox="1">
            <a:spLocks noChangeArrowheads="1"/>
          </p:cNvSpPr>
          <p:nvPr/>
        </p:nvSpPr>
        <p:spPr bwMode="auto">
          <a:xfrm>
            <a:off x="6324600" y="5715001"/>
            <a:ext cx="4038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solidFill>
                  <a:srgbClr val="FF3300"/>
                </a:solidFill>
              </a:rPr>
              <a:t>Auto scheme may need some help.  May need to select sources/target manually</a:t>
            </a:r>
          </a:p>
        </p:txBody>
      </p:sp>
      <p:pic>
        <p:nvPicPr>
          <p:cNvPr id="43024" name="Picture 5">
            <a:extLst>
              <a:ext uri="{FF2B5EF4-FFF2-40B4-BE49-F238E27FC236}">
                <a16:creationId xmlns:a16="http://schemas.microsoft.com/office/drawing/2014/main" id="{25DA75A3-9812-4315-8B9B-DC8F7769996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6200" y="4419600"/>
            <a:ext cx="12525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5">
            <a:extLst>
              <a:ext uri="{FF2B5EF4-FFF2-40B4-BE49-F238E27FC236}">
                <a16:creationId xmlns:a16="http://schemas.microsoft.com/office/drawing/2014/main" id="{7DE6CB0F-8ACF-4CC9-8257-08C5E3A6E62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08904">
            <a:off x="9061450" y="4237038"/>
            <a:ext cx="11064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2">
            <a:extLst>
              <a:ext uri="{FF2B5EF4-FFF2-40B4-BE49-F238E27FC236}">
                <a16:creationId xmlns:a16="http://schemas.microsoft.com/office/drawing/2014/main" id="{1F2A2D96-D480-41DC-B2B5-BE4B6DF9E2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414" y="1300163"/>
            <a:ext cx="2097087"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Picture 4">
            <a:extLst>
              <a:ext uri="{FF2B5EF4-FFF2-40B4-BE49-F238E27FC236}">
                <a16:creationId xmlns:a16="http://schemas.microsoft.com/office/drawing/2014/main" id="{65B90C31-5DEB-4E33-93F4-9D0E4BBBCE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1338" y="1295401"/>
            <a:ext cx="2055812"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3752B08-CDDF-4C3E-92CD-F367F568C4E4}"/>
              </a:ext>
            </a:extLst>
          </p:cNvPr>
          <p:cNvSpPr>
            <a:spLocks noGrp="1" noChangeArrowheads="1"/>
          </p:cNvSpPr>
          <p:nvPr>
            <p:ph type="title" idx="4294967295"/>
          </p:nvPr>
        </p:nvSpPr>
        <p:spPr>
          <a:xfrm>
            <a:off x="457200" y="631687"/>
            <a:ext cx="8429625" cy="685800"/>
          </a:xfrm>
        </p:spPr>
        <p:txBody>
          <a:bodyPr/>
          <a:lstStyle/>
          <a:p>
            <a:r>
              <a:rPr lang="en-US" altLang="en-US" dirty="0"/>
              <a:t>Volume Meshing Schemes Exercise</a:t>
            </a:r>
          </a:p>
        </p:txBody>
      </p:sp>
      <p:pic>
        <p:nvPicPr>
          <p:cNvPr id="44035" name="Picture 4">
            <a:extLst>
              <a:ext uri="{FF2B5EF4-FFF2-40B4-BE49-F238E27FC236}">
                <a16:creationId xmlns:a16="http://schemas.microsoft.com/office/drawing/2014/main" id="{2A14FF7A-45A3-404D-956A-BB97978B4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657601"/>
            <a:ext cx="449580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pic>
      <p:sp>
        <p:nvSpPr>
          <p:cNvPr id="44036" name="Rectangle 5">
            <a:extLst>
              <a:ext uri="{FF2B5EF4-FFF2-40B4-BE49-F238E27FC236}">
                <a16:creationId xmlns:a16="http://schemas.microsoft.com/office/drawing/2014/main" id="{1EE41504-6AA8-44A3-8775-32EDFC3A2674}"/>
              </a:ext>
            </a:extLst>
          </p:cNvPr>
          <p:cNvSpPr>
            <a:spLocks noChangeArrowheads="1"/>
          </p:cNvSpPr>
          <p:nvPr/>
        </p:nvSpPr>
        <p:spPr bwMode="auto">
          <a:xfrm>
            <a:off x="2438400" y="1219200"/>
            <a:ext cx="5257800"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Aft>
                <a:spcPct val="25000"/>
              </a:spcAft>
            </a:pPr>
            <a:r>
              <a:rPr lang="en-US" altLang="en-US" sz="1600">
                <a:solidFill>
                  <a:schemeClr val="tx2"/>
                </a:solidFill>
              </a:rPr>
              <a:t>Reset and reimport </a:t>
            </a:r>
            <a:r>
              <a:rPr lang="en-US" altLang="en-US" sz="1600" b="1">
                <a:solidFill>
                  <a:schemeClr val="tx2"/>
                </a:solidFill>
              </a:rPr>
              <a:t>schemes.sat</a:t>
            </a:r>
          </a:p>
          <a:p>
            <a:pPr>
              <a:spcAft>
                <a:spcPct val="25000"/>
              </a:spcAft>
            </a:pPr>
            <a:r>
              <a:rPr lang="en-US" altLang="en-US" sz="1600">
                <a:solidFill>
                  <a:schemeClr val="tx2"/>
                </a:solidFill>
              </a:rPr>
              <a:t>Before meshing, inspect the volumes and try to determine what volume schemes should be used.</a:t>
            </a:r>
          </a:p>
          <a:p>
            <a:pPr>
              <a:spcAft>
                <a:spcPct val="25000"/>
              </a:spcAft>
            </a:pPr>
            <a:r>
              <a:rPr lang="en-US" altLang="en-US" sz="1600">
                <a:solidFill>
                  <a:schemeClr val="tx2"/>
                </a:solidFill>
              </a:rPr>
              <a:t>Using the Property Page set requested interval size to 1.00 before attempting to mesh.</a:t>
            </a:r>
          </a:p>
          <a:p>
            <a:pPr>
              <a:spcAft>
                <a:spcPct val="25000"/>
              </a:spcAft>
            </a:pPr>
            <a:r>
              <a:rPr lang="en-US" altLang="en-US" sz="1600">
                <a:solidFill>
                  <a:schemeClr val="tx2"/>
                </a:solidFill>
              </a:rPr>
              <a:t>Using the Property Page Reset each volume, set size and choose an appropriate Mesh Scheme and mesh</a:t>
            </a:r>
          </a:p>
          <a:p>
            <a:pPr>
              <a:spcAft>
                <a:spcPct val="25000"/>
              </a:spcAft>
            </a:pPr>
            <a:r>
              <a:rPr lang="en-US" altLang="en-US" sz="1600">
                <a:solidFill>
                  <a:schemeClr val="tx2"/>
                </a:solidFill>
              </a:rPr>
              <a:t>Using the Property Page Reset each volume and choose </a:t>
            </a:r>
            <a:r>
              <a:rPr lang="en-US" altLang="en-US" sz="1600" b="1">
                <a:solidFill>
                  <a:schemeClr val="tx2"/>
                </a:solidFill>
              </a:rPr>
              <a:t>Auto Calc</a:t>
            </a:r>
            <a:r>
              <a:rPr lang="en-US" altLang="en-US" sz="1600">
                <a:solidFill>
                  <a:schemeClr val="tx2"/>
                </a:solidFill>
              </a:rPr>
              <a:t> to allow Cubit to select the mesh scheme.</a:t>
            </a:r>
          </a:p>
          <a:p>
            <a:endParaRPr lang="en-US" altLang="en-US" sz="1600">
              <a:solidFill>
                <a:schemeClr val="tx2"/>
              </a:solidFill>
            </a:endParaRPr>
          </a:p>
          <a:p>
            <a:endParaRPr lang="en-US" altLang="en-US" sz="1600">
              <a:solidFill>
                <a:schemeClr val="tx2"/>
              </a:solidFill>
            </a:endParaRPr>
          </a:p>
        </p:txBody>
      </p:sp>
      <p:sp>
        <p:nvSpPr>
          <p:cNvPr id="44037" name="Oval 12">
            <a:extLst>
              <a:ext uri="{FF2B5EF4-FFF2-40B4-BE49-F238E27FC236}">
                <a16:creationId xmlns:a16="http://schemas.microsoft.com/office/drawing/2014/main" id="{57605F19-2A51-45DC-9330-E08296A2CF2B}"/>
              </a:ext>
            </a:extLst>
          </p:cNvPr>
          <p:cNvSpPr>
            <a:spLocks noChangeArrowheads="1"/>
          </p:cNvSpPr>
          <p:nvPr/>
        </p:nvSpPr>
        <p:spPr bwMode="auto">
          <a:xfrm>
            <a:off x="1981200" y="1244600"/>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sp>
        <p:nvSpPr>
          <p:cNvPr id="44038" name="Oval 13">
            <a:extLst>
              <a:ext uri="{FF2B5EF4-FFF2-40B4-BE49-F238E27FC236}">
                <a16:creationId xmlns:a16="http://schemas.microsoft.com/office/drawing/2014/main" id="{5EC599C3-8C25-4395-8CDE-B7971838F173}"/>
              </a:ext>
            </a:extLst>
          </p:cNvPr>
          <p:cNvSpPr>
            <a:spLocks noChangeArrowheads="1"/>
          </p:cNvSpPr>
          <p:nvPr/>
        </p:nvSpPr>
        <p:spPr bwMode="auto">
          <a:xfrm>
            <a:off x="1981200" y="1600200"/>
            <a:ext cx="381000" cy="30480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44039" name="Oval 14">
            <a:extLst>
              <a:ext uri="{FF2B5EF4-FFF2-40B4-BE49-F238E27FC236}">
                <a16:creationId xmlns:a16="http://schemas.microsoft.com/office/drawing/2014/main" id="{C88CB7DE-C2A7-419B-B82E-A2DE320FE486}"/>
              </a:ext>
            </a:extLst>
          </p:cNvPr>
          <p:cNvSpPr>
            <a:spLocks noChangeArrowheads="1"/>
          </p:cNvSpPr>
          <p:nvPr/>
        </p:nvSpPr>
        <p:spPr bwMode="auto">
          <a:xfrm>
            <a:off x="1981200" y="2133600"/>
            <a:ext cx="381000" cy="30480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sp>
        <p:nvSpPr>
          <p:cNvPr id="44040" name="Oval 15">
            <a:extLst>
              <a:ext uri="{FF2B5EF4-FFF2-40B4-BE49-F238E27FC236}">
                <a16:creationId xmlns:a16="http://schemas.microsoft.com/office/drawing/2014/main" id="{67DA5333-4551-44F4-B6CE-C078A461B682}"/>
              </a:ext>
            </a:extLst>
          </p:cNvPr>
          <p:cNvSpPr>
            <a:spLocks noChangeArrowheads="1"/>
          </p:cNvSpPr>
          <p:nvPr/>
        </p:nvSpPr>
        <p:spPr bwMode="auto">
          <a:xfrm>
            <a:off x="1981200" y="2667000"/>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sp>
        <p:nvSpPr>
          <p:cNvPr id="44041" name="Oval 16">
            <a:extLst>
              <a:ext uri="{FF2B5EF4-FFF2-40B4-BE49-F238E27FC236}">
                <a16:creationId xmlns:a16="http://schemas.microsoft.com/office/drawing/2014/main" id="{63324123-2C68-4240-869A-675F7A314F97}"/>
              </a:ext>
            </a:extLst>
          </p:cNvPr>
          <p:cNvSpPr>
            <a:spLocks noChangeArrowheads="1"/>
          </p:cNvSpPr>
          <p:nvPr/>
        </p:nvSpPr>
        <p:spPr bwMode="auto">
          <a:xfrm>
            <a:off x="1981200" y="3200400"/>
            <a:ext cx="381000" cy="304800"/>
          </a:xfrm>
          <a:prstGeom prst="ellipse">
            <a:avLst/>
          </a:prstGeom>
          <a:solidFill>
            <a:schemeClr val="bg1"/>
          </a:solidFill>
          <a:ln w="28575">
            <a:solidFill>
              <a:srgbClr val="FF33CC"/>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5</a:t>
            </a:r>
          </a:p>
        </p:txBody>
      </p:sp>
      <p:pic>
        <p:nvPicPr>
          <p:cNvPr id="44042" name="Picture 2">
            <a:extLst>
              <a:ext uri="{FF2B5EF4-FFF2-40B4-BE49-F238E27FC236}">
                <a16:creationId xmlns:a16="http://schemas.microsoft.com/office/drawing/2014/main" id="{DE53CEC2-08FC-44D0-9B11-75EDD2AFD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8801" y="1455738"/>
            <a:ext cx="2289175"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2669774-7863-4D13-9D71-42AA159CEC5B}"/>
              </a:ext>
            </a:extLst>
          </p:cNvPr>
          <p:cNvSpPr>
            <a:spLocks noGrp="1" noChangeArrowheads="1"/>
          </p:cNvSpPr>
          <p:nvPr>
            <p:ph type="title" idx="4294967295"/>
          </p:nvPr>
        </p:nvSpPr>
        <p:spPr>
          <a:xfrm>
            <a:off x="1524001" y="590626"/>
            <a:ext cx="8429625" cy="685800"/>
          </a:xfrm>
        </p:spPr>
        <p:txBody>
          <a:bodyPr/>
          <a:lstStyle/>
          <a:p>
            <a:r>
              <a:rPr lang="en-US" altLang="en-US" dirty="0" err="1"/>
              <a:t>TriAdvance</a:t>
            </a:r>
            <a:r>
              <a:rPr lang="en-US" altLang="en-US" dirty="0"/>
              <a:t> Scheme</a:t>
            </a:r>
          </a:p>
        </p:txBody>
      </p:sp>
      <p:grpSp>
        <p:nvGrpSpPr>
          <p:cNvPr id="8195" name="Group 2">
            <a:extLst>
              <a:ext uri="{FF2B5EF4-FFF2-40B4-BE49-F238E27FC236}">
                <a16:creationId xmlns:a16="http://schemas.microsoft.com/office/drawing/2014/main" id="{7973DBD8-A311-442E-9556-AFA095513C68}"/>
              </a:ext>
            </a:extLst>
          </p:cNvPr>
          <p:cNvGrpSpPr>
            <a:grpSpLocks/>
          </p:cNvGrpSpPr>
          <p:nvPr/>
        </p:nvGrpSpPr>
        <p:grpSpPr bwMode="auto">
          <a:xfrm>
            <a:off x="3175000" y="2262188"/>
            <a:ext cx="5856288" cy="2366962"/>
            <a:chOff x="1651000" y="2262188"/>
            <a:chExt cx="5856288" cy="2366962"/>
          </a:xfrm>
        </p:grpSpPr>
        <p:sp>
          <p:nvSpPr>
            <p:cNvPr id="8300" name="Oval 5">
              <a:extLst>
                <a:ext uri="{FF2B5EF4-FFF2-40B4-BE49-F238E27FC236}">
                  <a16:creationId xmlns:a16="http://schemas.microsoft.com/office/drawing/2014/main" id="{B335B36E-C675-4959-A5F8-A3C1B05368BF}"/>
                </a:ext>
              </a:extLst>
            </p:cNvPr>
            <p:cNvSpPr>
              <a:spLocks noChangeArrowheads="1"/>
            </p:cNvSpPr>
            <p:nvPr/>
          </p:nvSpPr>
          <p:spPr bwMode="auto">
            <a:xfrm>
              <a:off x="1651000" y="2262188"/>
              <a:ext cx="2752725" cy="2362200"/>
            </a:xfrm>
            <a:prstGeom prst="ellipse">
              <a:avLst/>
            </a:prstGeom>
            <a:solidFill>
              <a:schemeClr val="accent1"/>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301" name="Rectangle 6">
              <a:extLst>
                <a:ext uri="{FF2B5EF4-FFF2-40B4-BE49-F238E27FC236}">
                  <a16:creationId xmlns:a16="http://schemas.microsoft.com/office/drawing/2014/main" id="{C7EAD8E5-2150-4EB7-A0E1-1C92B0606823}"/>
                </a:ext>
              </a:extLst>
            </p:cNvPr>
            <p:cNvSpPr>
              <a:spLocks noChangeArrowheads="1"/>
            </p:cNvSpPr>
            <p:nvPr/>
          </p:nvSpPr>
          <p:spPr bwMode="auto">
            <a:xfrm>
              <a:off x="2994025" y="2262188"/>
              <a:ext cx="4513263" cy="2362200"/>
            </a:xfrm>
            <a:prstGeom prst="rect">
              <a:avLst/>
            </a:prstGeom>
            <a:solidFill>
              <a:schemeClr val="accent1"/>
            </a:solidFill>
            <a:ln w="12700">
              <a:solidFill>
                <a:schemeClr val="tx1"/>
              </a:solidFill>
              <a:miter lim="800000"/>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302" name="Rectangle 7">
              <a:extLst>
                <a:ext uri="{FF2B5EF4-FFF2-40B4-BE49-F238E27FC236}">
                  <a16:creationId xmlns:a16="http://schemas.microsoft.com/office/drawing/2014/main" id="{5E340EC0-C9AB-4136-B685-2990C5AE5A63}"/>
                </a:ext>
              </a:extLst>
            </p:cNvPr>
            <p:cNvSpPr>
              <a:spLocks noChangeArrowheads="1"/>
            </p:cNvSpPr>
            <p:nvPr/>
          </p:nvSpPr>
          <p:spPr bwMode="auto">
            <a:xfrm>
              <a:off x="2952750" y="2274888"/>
              <a:ext cx="79375" cy="2343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303" name="Oval 8">
              <a:extLst>
                <a:ext uri="{FF2B5EF4-FFF2-40B4-BE49-F238E27FC236}">
                  <a16:creationId xmlns:a16="http://schemas.microsoft.com/office/drawing/2014/main" id="{BD709F08-C330-4ECC-8E64-3D02FCC70D83}"/>
                </a:ext>
              </a:extLst>
            </p:cNvPr>
            <p:cNvSpPr>
              <a:spLocks noChangeArrowheads="1"/>
            </p:cNvSpPr>
            <p:nvPr/>
          </p:nvSpPr>
          <p:spPr bwMode="auto">
            <a:xfrm>
              <a:off x="2498725" y="3062288"/>
              <a:ext cx="933450" cy="828675"/>
            </a:xfrm>
            <a:prstGeom prst="ellipse">
              <a:avLst/>
            </a:prstGeom>
            <a:solidFill>
              <a:schemeClr val="bg1"/>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304" name="Line 13">
              <a:extLst>
                <a:ext uri="{FF2B5EF4-FFF2-40B4-BE49-F238E27FC236}">
                  <a16:creationId xmlns:a16="http://schemas.microsoft.com/office/drawing/2014/main" id="{3E71D224-FF63-41E5-A284-0BEFEE95261B}"/>
                </a:ext>
              </a:extLst>
            </p:cNvPr>
            <p:cNvSpPr>
              <a:spLocks noChangeShapeType="1"/>
            </p:cNvSpPr>
            <p:nvPr/>
          </p:nvSpPr>
          <p:spPr bwMode="auto">
            <a:xfrm>
              <a:off x="2952750" y="4629150"/>
              <a:ext cx="952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6" name="Group 55">
            <a:extLst>
              <a:ext uri="{FF2B5EF4-FFF2-40B4-BE49-F238E27FC236}">
                <a16:creationId xmlns:a16="http://schemas.microsoft.com/office/drawing/2014/main" id="{CCA1E4C8-75C9-41B2-902D-DCAB0945ED10}"/>
              </a:ext>
            </a:extLst>
          </p:cNvPr>
          <p:cNvGrpSpPr>
            <a:grpSpLocks/>
          </p:cNvGrpSpPr>
          <p:nvPr/>
        </p:nvGrpSpPr>
        <p:grpSpPr bwMode="auto">
          <a:xfrm>
            <a:off x="3113089" y="2189164"/>
            <a:ext cx="5983287" cy="2509837"/>
            <a:chOff x="1589088" y="2189163"/>
            <a:chExt cx="5983287" cy="2509837"/>
          </a:xfrm>
        </p:grpSpPr>
        <p:sp>
          <p:nvSpPr>
            <p:cNvPr id="8253" name="Line 13">
              <a:extLst>
                <a:ext uri="{FF2B5EF4-FFF2-40B4-BE49-F238E27FC236}">
                  <a16:creationId xmlns:a16="http://schemas.microsoft.com/office/drawing/2014/main" id="{EDFC40F2-C513-4917-A3AE-AE43368D0D9A}"/>
                </a:ext>
              </a:extLst>
            </p:cNvPr>
            <p:cNvSpPr>
              <a:spLocks noChangeShapeType="1"/>
            </p:cNvSpPr>
            <p:nvPr/>
          </p:nvSpPr>
          <p:spPr bwMode="auto">
            <a:xfrm>
              <a:off x="2952750" y="4629150"/>
              <a:ext cx="952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54" name="Oval 15">
              <a:extLst>
                <a:ext uri="{FF2B5EF4-FFF2-40B4-BE49-F238E27FC236}">
                  <a16:creationId xmlns:a16="http://schemas.microsoft.com/office/drawing/2014/main" id="{719324BE-7A0B-4385-8CBF-27F0B44A8B71}"/>
                </a:ext>
              </a:extLst>
            </p:cNvPr>
            <p:cNvSpPr>
              <a:spLocks noChangeArrowheads="1"/>
            </p:cNvSpPr>
            <p:nvPr/>
          </p:nvSpPr>
          <p:spPr bwMode="auto">
            <a:xfrm>
              <a:off x="2859088" y="2195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55" name="Oval 16">
              <a:extLst>
                <a:ext uri="{FF2B5EF4-FFF2-40B4-BE49-F238E27FC236}">
                  <a16:creationId xmlns:a16="http://schemas.microsoft.com/office/drawing/2014/main" id="{0C83C284-87CF-4C74-B198-DC64BAFA3FF3}"/>
                </a:ext>
              </a:extLst>
            </p:cNvPr>
            <p:cNvSpPr>
              <a:spLocks noChangeArrowheads="1"/>
            </p:cNvSpPr>
            <p:nvPr/>
          </p:nvSpPr>
          <p:spPr bwMode="auto">
            <a:xfrm>
              <a:off x="3843338" y="21891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56" name="Oval 17">
              <a:extLst>
                <a:ext uri="{FF2B5EF4-FFF2-40B4-BE49-F238E27FC236}">
                  <a16:creationId xmlns:a16="http://schemas.microsoft.com/office/drawing/2014/main" id="{A3B9AF29-BD38-4977-BB4B-637BFA17A396}"/>
                </a:ext>
              </a:extLst>
            </p:cNvPr>
            <p:cNvSpPr>
              <a:spLocks noChangeArrowheads="1"/>
            </p:cNvSpPr>
            <p:nvPr/>
          </p:nvSpPr>
          <p:spPr bwMode="auto">
            <a:xfrm>
              <a:off x="4979988" y="21891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57" name="Oval 18">
              <a:extLst>
                <a:ext uri="{FF2B5EF4-FFF2-40B4-BE49-F238E27FC236}">
                  <a16:creationId xmlns:a16="http://schemas.microsoft.com/office/drawing/2014/main" id="{09A1A035-EB59-4167-A5F4-8B37C97E7BD0}"/>
                </a:ext>
              </a:extLst>
            </p:cNvPr>
            <p:cNvSpPr>
              <a:spLocks noChangeArrowheads="1"/>
            </p:cNvSpPr>
            <p:nvPr/>
          </p:nvSpPr>
          <p:spPr bwMode="auto">
            <a:xfrm>
              <a:off x="6237288" y="2195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58" name="Oval 19">
              <a:extLst>
                <a:ext uri="{FF2B5EF4-FFF2-40B4-BE49-F238E27FC236}">
                  <a16:creationId xmlns:a16="http://schemas.microsoft.com/office/drawing/2014/main" id="{A11B27DD-4E7C-4CF3-956A-4B10CC0659E0}"/>
                </a:ext>
              </a:extLst>
            </p:cNvPr>
            <p:cNvSpPr>
              <a:spLocks noChangeArrowheads="1"/>
            </p:cNvSpPr>
            <p:nvPr/>
          </p:nvSpPr>
          <p:spPr bwMode="auto">
            <a:xfrm>
              <a:off x="7437438" y="2195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59" name="Oval 20">
              <a:extLst>
                <a:ext uri="{FF2B5EF4-FFF2-40B4-BE49-F238E27FC236}">
                  <a16:creationId xmlns:a16="http://schemas.microsoft.com/office/drawing/2014/main" id="{EBFBA94A-2FCF-41D9-AD1D-8F91293B708C}"/>
                </a:ext>
              </a:extLst>
            </p:cNvPr>
            <p:cNvSpPr>
              <a:spLocks noChangeArrowheads="1"/>
            </p:cNvSpPr>
            <p:nvPr/>
          </p:nvSpPr>
          <p:spPr bwMode="auto">
            <a:xfrm>
              <a:off x="7431088" y="3338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60" name="Oval 23">
              <a:extLst>
                <a:ext uri="{FF2B5EF4-FFF2-40B4-BE49-F238E27FC236}">
                  <a16:creationId xmlns:a16="http://schemas.microsoft.com/office/drawing/2014/main" id="{873C9DE5-2F2D-4D9D-8727-6F1F0F8978B0}"/>
                </a:ext>
              </a:extLst>
            </p:cNvPr>
            <p:cNvSpPr>
              <a:spLocks noChangeArrowheads="1"/>
            </p:cNvSpPr>
            <p:nvPr/>
          </p:nvSpPr>
          <p:spPr bwMode="auto">
            <a:xfrm>
              <a:off x="3836988" y="45640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61" name="Oval 24">
              <a:extLst>
                <a:ext uri="{FF2B5EF4-FFF2-40B4-BE49-F238E27FC236}">
                  <a16:creationId xmlns:a16="http://schemas.microsoft.com/office/drawing/2014/main" id="{4E23FC13-E010-4E12-9F0D-17C4A8F776D9}"/>
                </a:ext>
              </a:extLst>
            </p:cNvPr>
            <p:cNvSpPr>
              <a:spLocks noChangeArrowheads="1"/>
            </p:cNvSpPr>
            <p:nvPr/>
          </p:nvSpPr>
          <p:spPr bwMode="auto">
            <a:xfrm>
              <a:off x="1893888" y="41259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62" name="Oval 25">
              <a:extLst>
                <a:ext uri="{FF2B5EF4-FFF2-40B4-BE49-F238E27FC236}">
                  <a16:creationId xmlns:a16="http://schemas.microsoft.com/office/drawing/2014/main" id="{44D76445-68CC-4AA2-8B88-6482DC1FF674}"/>
                </a:ext>
              </a:extLst>
            </p:cNvPr>
            <p:cNvSpPr>
              <a:spLocks noChangeArrowheads="1"/>
            </p:cNvSpPr>
            <p:nvPr/>
          </p:nvSpPr>
          <p:spPr bwMode="auto">
            <a:xfrm>
              <a:off x="1989138" y="25320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63" name="Oval 26">
              <a:extLst>
                <a:ext uri="{FF2B5EF4-FFF2-40B4-BE49-F238E27FC236}">
                  <a16:creationId xmlns:a16="http://schemas.microsoft.com/office/drawing/2014/main" id="{034645AD-8A88-40B3-BBB9-B6D89623DA56}"/>
                </a:ext>
              </a:extLst>
            </p:cNvPr>
            <p:cNvSpPr>
              <a:spLocks noChangeArrowheads="1"/>
            </p:cNvSpPr>
            <p:nvPr/>
          </p:nvSpPr>
          <p:spPr bwMode="auto">
            <a:xfrm>
              <a:off x="1589088" y="3384550"/>
              <a:ext cx="134937"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64" name="Oval 27">
              <a:extLst>
                <a:ext uri="{FF2B5EF4-FFF2-40B4-BE49-F238E27FC236}">
                  <a16:creationId xmlns:a16="http://schemas.microsoft.com/office/drawing/2014/main" id="{BF4B25BD-BC82-4E69-BC93-0E62F3D0BE79}"/>
                </a:ext>
              </a:extLst>
            </p:cNvPr>
            <p:cNvSpPr>
              <a:spLocks noChangeArrowheads="1"/>
            </p:cNvSpPr>
            <p:nvPr/>
          </p:nvSpPr>
          <p:spPr bwMode="auto">
            <a:xfrm>
              <a:off x="2871788" y="45577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65" name="Oval 28">
              <a:extLst>
                <a:ext uri="{FF2B5EF4-FFF2-40B4-BE49-F238E27FC236}">
                  <a16:creationId xmlns:a16="http://schemas.microsoft.com/office/drawing/2014/main" id="{B22D995A-A6E3-4ACE-A9A4-9BC38C951DF4}"/>
                </a:ext>
              </a:extLst>
            </p:cNvPr>
            <p:cNvSpPr>
              <a:spLocks noChangeArrowheads="1"/>
            </p:cNvSpPr>
            <p:nvPr/>
          </p:nvSpPr>
          <p:spPr bwMode="auto">
            <a:xfrm>
              <a:off x="4979988" y="45513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66" name="Oval 29">
              <a:extLst>
                <a:ext uri="{FF2B5EF4-FFF2-40B4-BE49-F238E27FC236}">
                  <a16:creationId xmlns:a16="http://schemas.microsoft.com/office/drawing/2014/main" id="{BAC24984-5227-4CC2-A156-6FDA057FF6EF}"/>
                </a:ext>
              </a:extLst>
            </p:cNvPr>
            <p:cNvSpPr>
              <a:spLocks noChangeArrowheads="1"/>
            </p:cNvSpPr>
            <p:nvPr/>
          </p:nvSpPr>
          <p:spPr bwMode="auto">
            <a:xfrm>
              <a:off x="2865438" y="38211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67" name="Oval 30">
              <a:extLst>
                <a:ext uri="{FF2B5EF4-FFF2-40B4-BE49-F238E27FC236}">
                  <a16:creationId xmlns:a16="http://schemas.microsoft.com/office/drawing/2014/main" id="{3B6D49CC-7579-4CF9-B976-E32CE8726AA3}"/>
                </a:ext>
              </a:extLst>
            </p:cNvPr>
            <p:cNvSpPr>
              <a:spLocks noChangeArrowheads="1"/>
            </p:cNvSpPr>
            <p:nvPr/>
          </p:nvSpPr>
          <p:spPr bwMode="auto">
            <a:xfrm>
              <a:off x="2446338" y="33956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68" name="Oval 31">
              <a:extLst>
                <a:ext uri="{FF2B5EF4-FFF2-40B4-BE49-F238E27FC236}">
                  <a16:creationId xmlns:a16="http://schemas.microsoft.com/office/drawing/2014/main" id="{3E2EEB55-C319-4F53-8217-926F14331CB0}"/>
                </a:ext>
              </a:extLst>
            </p:cNvPr>
            <p:cNvSpPr>
              <a:spLocks noChangeArrowheads="1"/>
            </p:cNvSpPr>
            <p:nvPr/>
          </p:nvSpPr>
          <p:spPr bwMode="auto">
            <a:xfrm>
              <a:off x="2871788" y="30083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69" name="Oval 32">
              <a:extLst>
                <a:ext uri="{FF2B5EF4-FFF2-40B4-BE49-F238E27FC236}">
                  <a16:creationId xmlns:a16="http://schemas.microsoft.com/office/drawing/2014/main" id="{47E124F2-4F03-4794-BA96-2529D286D5D1}"/>
                </a:ext>
              </a:extLst>
            </p:cNvPr>
            <p:cNvSpPr>
              <a:spLocks noChangeArrowheads="1"/>
            </p:cNvSpPr>
            <p:nvPr/>
          </p:nvSpPr>
          <p:spPr bwMode="auto">
            <a:xfrm>
              <a:off x="3348038" y="34083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70" name="Line 34">
              <a:extLst>
                <a:ext uri="{FF2B5EF4-FFF2-40B4-BE49-F238E27FC236}">
                  <a16:creationId xmlns:a16="http://schemas.microsoft.com/office/drawing/2014/main" id="{81E5D2AD-81E2-4E8A-A5A9-7597589D0516}"/>
                </a:ext>
              </a:extLst>
            </p:cNvPr>
            <p:cNvSpPr>
              <a:spLocks noChangeShapeType="1"/>
            </p:cNvSpPr>
            <p:nvPr/>
          </p:nvSpPr>
          <p:spPr bwMode="auto">
            <a:xfrm flipV="1">
              <a:off x="2508250" y="3067050"/>
              <a:ext cx="425450" cy="40640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71" name="Line 35">
              <a:extLst>
                <a:ext uri="{FF2B5EF4-FFF2-40B4-BE49-F238E27FC236}">
                  <a16:creationId xmlns:a16="http://schemas.microsoft.com/office/drawing/2014/main" id="{5ECCA21F-B896-4E41-8883-258ED368A9EE}"/>
                </a:ext>
              </a:extLst>
            </p:cNvPr>
            <p:cNvSpPr>
              <a:spLocks noChangeShapeType="1"/>
            </p:cNvSpPr>
            <p:nvPr/>
          </p:nvSpPr>
          <p:spPr bwMode="auto">
            <a:xfrm>
              <a:off x="2940050" y="3060700"/>
              <a:ext cx="495300" cy="42545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72" name="Line 36">
              <a:extLst>
                <a:ext uri="{FF2B5EF4-FFF2-40B4-BE49-F238E27FC236}">
                  <a16:creationId xmlns:a16="http://schemas.microsoft.com/office/drawing/2014/main" id="{A1E02FE4-46EA-4C9B-847F-12D6BDB8C548}"/>
                </a:ext>
              </a:extLst>
            </p:cNvPr>
            <p:cNvSpPr>
              <a:spLocks noChangeShapeType="1"/>
            </p:cNvSpPr>
            <p:nvPr/>
          </p:nvSpPr>
          <p:spPr bwMode="auto">
            <a:xfrm>
              <a:off x="2501900" y="3467100"/>
              <a:ext cx="431800" cy="43180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73" name="Line 37">
              <a:extLst>
                <a:ext uri="{FF2B5EF4-FFF2-40B4-BE49-F238E27FC236}">
                  <a16:creationId xmlns:a16="http://schemas.microsoft.com/office/drawing/2014/main" id="{6F1E4D9A-4829-4904-9B04-D4A5FE6D9439}"/>
                </a:ext>
              </a:extLst>
            </p:cNvPr>
            <p:cNvSpPr>
              <a:spLocks noChangeShapeType="1"/>
            </p:cNvSpPr>
            <p:nvPr/>
          </p:nvSpPr>
          <p:spPr bwMode="auto">
            <a:xfrm flipV="1">
              <a:off x="2940050" y="3486150"/>
              <a:ext cx="495300" cy="40640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74" name="Line 39">
              <a:extLst>
                <a:ext uri="{FF2B5EF4-FFF2-40B4-BE49-F238E27FC236}">
                  <a16:creationId xmlns:a16="http://schemas.microsoft.com/office/drawing/2014/main" id="{8D7594C8-5528-442E-9A4C-32E19A2212C5}"/>
                </a:ext>
              </a:extLst>
            </p:cNvPr>
            <p:cNvSpPr>
              <a:spLocks noChangeShapeType="1"/>
            </p:cNvSpPr>
            <p:nvPr/>
          </p:nvSpPr>
          <p:spPr bwMode="auto">
            <a:xfrm>
              <a:off x="1968500" y="4216400"/>
              <a:ext cx="977900" cy="41910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75" name="Line 40">
              <a:extLst>
                <a:ext uri="{FF2B5EF4-FFF2-40B4-BE49-F238E27FC236}">
                  <a16:creationId xmlns:a16="http://schemas.microsoft.com/office/drawing/2014/main" id="{35001450-C3C8-48E7-A52F-2AC0CEEF40F3}"/>
                </a:ext>
              </a:extLst>
            </p:cNvPr>
            <p:cNvSpPr>
              <a:spLocks noChangeShapeType="1"/>
            </p:cNvSpPr>
            <p:nvPr/>
          </p:nvSpPr>
          <p:spPr bwMode="auto">
            <a:xfrm>
              <a:off x="1651000" y="3454400"/>
              <a:ext cx="311150" cy="76835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76" name="Line 41">
              <a:extLst>
                <a:ext uri="{FF2B5EF4-FFF2-40B4-BE49-F238E27FC236}">
                  <a16:creationId xmlns:a16="http://schemas.microsoft.com/office/drawing/2014/main" id="{444B647E-7561-4EF8-A52A-FF13A1EF07D4}"/>
                </a:ext>
              </a:extLst>
            </p:cNvPr>
            <p:cNvSpPr>
              <a:spLocks noChangeShapeType="1"/>
            </p:cNvSpPr>
            <p:nvPr/>
          </p:nvSpPr>
          <p:spPr bwMode="auto">
            <a:xfrm flipV="1">
              <a:off x="2933700" y="4621213"/>
              <a:ext cx="3444875" cy="7937"/>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77" name="Line 42">
              <a:extLst>
                <a:ext uri="{FF2B5EF4-FFF2-40B4-BE49-F238E27FC236}">
                  <a16:creationId xmlns:a16="http://schemas.microsoft.com/office/drawing/2014/main" id="{97DFF1C4-6A02-4C3A-ABF2-E31CB3314522}"/>
                </a:ext>
              </a:extLst>
            </p:cNvPr>
            <p:cNvSpPr>
              <a:spLocks noChangeShapeType="1"/>
            </p:cNvSpPr>
            <p:nvPr/>
          </p:nvSpPr>
          <p:spPr bwMode="auto">
            <a:xfrm>
              <a:off x="7505700" y="2254250"/>
              <a:ext cx="0" cy="237490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78" name="Line 43">
              <a:extLst>
                <a:ext uri="{FF2B5EF4-FFF2-40B4-BE49-F238E27FC236}">
                  <a16:creationId xmlns:a16="http://schemas.microsoft.com/office/drawing/2014/main" id="{03A2352B-B9AA-446A-8E3E-4CF34032872C}"/>
                </a:ext>
              </a:extLst>
            </p:cNvPr>
            <p:cNvSpPr>
              <a:spLocks noChangeShapeType="1"/>
            </p:cNvSpPr>
            <p:nvPr/>
          </p:nvSpPr>
          <p:spPr bwMode="auto">
            <a:xfrm>
              <a:off x="2933700" y="2260600"/>
              <a:ext cx="4572000"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79" name="Line 44">
              <a:extLst>
                <a:ext uri="{FF2B5EF4-FFF2-40B4-BE49-F238E27FC236}">
                  <a16:creationId xmlns:a16="http://schemas.microsoft.com/office/drawing/2014/main" id="{4E63B169-7897-4A16-91A3-0EC69AED5972}"/>
                </a:ext>
              </a:extLst>
            </p:cNvPr>
            <p:cNvSpPr>
              <a:spLocks noChangeShapeType="1"/>
            </p:cNvSpPr>
            <p:nvPr/>
          </p:nvSpPr>
          <p:spPr bwMode="auto">
            <a:xfrm flipV="1">
              <a:off x="1657350" y="2597150"/>
              <a:ext cx="400050" cy="85725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80" name="Line 45">
              <a:extLst>
                <a:ext uri="{FF2B5EF4-FFF2-40B4-BE49-F238E27FC236}">
                  <a16:creationId xmlns:a16="http://schemas.microsoft.com/office/drawing/2014/main" id="{6E8E411E-88F6-4764-A426-31EC8761301A}"/>
                </a:ext>
              </a:extLst>
            </p:cNvPr>
            <p:cNvSpPr>
              <a:spLocks noChangeShapeType="1"/>
            </p:cNvSpPr>
            <p:nvPr/>
          </p:nvSpPr>
          <p:spPr bwMode="auto">
            <a:xfrm flipV="1">
              <a:off x="2057400" y="2254250"/>
              <a:ext cx="869950" cy="34290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81" name="Oval 47">
              <a:extLst>
                <a:ext uri="{FF2B5EF4-FFF2-40B4-BE49-F238E27FC236}">
                  <a16:creationId xmlns:a16="http://schemas.microsoft.com/office/drawing/2014/main" id="{2ED742AF-AA63-422B-9CAA-F7537D99DC40}"/>
                </a:ext>
              </a:extLst>
            </p:cNvPr>
            <p:cNvSpPr>
              <a:spLocks noChangeArrowheads="1"/>
            </p:cNvSpPr>
            <p:nvPr/>
          </p:nvSpPr>
          <p:spPr bwMode="auto">
            <a:xfrm>
              <a:off x="2859088" y="2195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82" name="Oval 48">
              <a:extLst>
                <a:ext uri="{FF2B5EF4-FFF2-40B4-BE49-F238E27FC236}">
                  <a16:creationId xmlns:a16="http://schemas.microsoft.com/office/drawing/2014/main" id="{18FE82C1-5AD4-46A4-BA90-4D0743EFF748}"/>
                </a:ext>
              </a:extLst>
            </p:cNvPr>
            <p:cNvSpPr>
              <a:spLocks noChangeArrowheads="1"/>
            </p:cNvSpPr>
            <p:nvPr/>
          </p:nvSpPr>
          <p:spPr bwMode="auto">
            <a:xfrm>
              <a:off x="3843338" y="21891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83" name="Oval 49">
              <a:extLst>
                <a:ext uri="{FF2B5EF4-FFF2-40B4-BE49-F238E27FC236}">
                  <a16:creationId xmlns:a16="http://schemas.microsoft.com/office/drawing/2014/main" id="{6AB4C345-6914-4960-8E39-A0E88711E1C6}"/>
                </a:ext>
              </a:extLst>
            </p:cNvPr>
            <p:cNvSpPr>
              <a:spLocks noChangeArrowheads="1"/>
            </p:cNvSpPr>
            <p:nvPr/>
          </p:nvSpPr>
          <p:spPr bwMode="auto">
            <a:xfrm>
              <a:off x="4979988" y="21891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84" name="Oval 50">
              <a:extLst>
                <a:ext uri="{FF2B5EF4-FFF2-40B4-BE49-F238E27FC236}">
                  <a16:creationId xmlns:a16="http://schemas.microsoft.com/office/drawing/2014/main" id="{022311FD-7CCC-489C-9987-F13CF1F94DD7}"/>
                </a:ext>
              </a:extLst>
            </p:cNvPr>
            <p:cNvSpPr>
              <a:spLocks noChangeArrowheads="1"/>
            </p:cNvSpPr>
            <p:nvPr/>
          </p:nvSpPr>
          <p:spPr bwMode="auto">
            <a:xfrm>
              <a:off x="6237288" y="2195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85" name="Oval 51">
              <a:extLst>
                <a:ext uri="{FF2B5EF4-FFF2-40B4-BE49-F238E27FC236}">
                  <a16:creationId xmlns:a16="http://schemas.microsoft.com/office/drawing/2014/main" id="{78AEE4E8-8C3E-4729-9CE4-79EF1CBEF37E}"/>
                </a:ext>
              </a:extLst>
            </p:cNvPr>
            <p:cNvSpPr>
              <a:spLocks noChangeArrowheads="1"/>
            </p:cNvSpPr>
            <p:nvPr/>
          </p:nvSpPr>
          <p:spPr bwMode="auto">
            <a:xfrm>
              <a:off x="7437438" y="2195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86" name="Oval 55">
              <a:extLst>
                <a:ext uri="{FF2B5EF4-FFF2-40B4-BE49-F238E27FC236}">
                  <a16:creationId xmlns:a16="http://schemas.microsoft.com/office/drawing/2014/main" id="{6DE145C4-16AA-43AC-9D58-9D14B399CA14}"/>
                </a:ext>
              </a:extLst>
            </p:cNvPr>
            <p:cNvSpPr>
              <a:spLocks noChangeArrowheads="1"/>
            </p:cNvSpPr>
            <p:nvPr/>
          </p:nvSpPr>
          <p:spPr bwMode="auto">
            <a:xfrm>
              <a:off x="3836988" y="45640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87" name="Oval 56">
              <a:extLst>
                <a:ext uri="{FF2B5EF4-FFF2-40B4-BE49-F238E27FC236}">
                  <a16:creationId xmlns:a16="http://schemas.microsoft.com/office/drawing/2014/main" id="{EA4F1A9C-E0F4-462D-A866-7954128FEB7E}"/>
                </a:ext>
              </a:extLst>
            </p:cNvPr>
            <p:cNvSpPr>
              <a:spLocks noChangeArrowheads="1"/>
            </p:cNvSpPr>
            <p:nvPr/>
          </p:nvSpPr>
          <p:spPr bwMode="auto">
            <a:xfrm>
              <a:off x="1893888" y="41259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88" name="Oval 57">
              <a:extLst>
                <a:ext uri="{FF2B5EF4-FFF2-40B4-BE49-F238E27FC236}">
                  <a16:creationId xmlns:a16="http://schemas.microsoft.com/office/drawing/2014/main" id="{28CC95C1-E521-4A9C-8D0F-05BFF0579CEA}"/>
                </a:ext>
              </a:extLst>
            </p:cNvPr>
            <p:cNvSpPr>
              <a:spLocks noChangeArrowheads="1"/>
            </p:cNvSpPr>
            <p:nvPr/>
          </p:nvSpPr>
          <p:spPr bwMode="auto">
            <a:xfrm>
              <a:off x="1989138" y="25320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89" name="Oval 58">
              <a:extLst>
                <a:ext uri="{FF2B5EF4-FFF2-40B4-BE49-F238E27FC236}">
                  <a16:creationId xmlns:a16="http://schemas.microsoft.com/office/drawing/2014/main" id="{A00708C7-8859-402A-879A-B0E3AC91BD26}"/>
                </a:ext>
              </a:extLst>
            </p:cNvPr>
            <p:cNvSpPr>
              <a:spLocks noChangeArrowheads="1"/>
            </p:cNvSpPr>
            <p:nvPr/>
          </p:nvSpPr>
          <p:spPr bwMode="auto">
            <a:xfrm>
              <a:off x="1589088" y="3384550"/>
              <a:ext cx="134937"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90" name="Oval 59">
              <a:extLst>
                <a:ext uri="{FF2B5EF4-FFF2-40B4-BE49-F238E27FC236}">
                  <a16:creationId xmlns:a16="http://schemas.microsoft.com/office/drawing/2014/main" id="{E09A94D1-CFAE-4E0A-876D-70FEE63C97C7}"/>
                </a:ext>
              </a:extLst>
            </p:cNvPr>
            <p:cNvSpPr>
              <a:spLocks noChangeArrowheads="1"/>
            </p:cNvSpPr>
            <p:nvPr/>
          </p:nvSpPr>
          <p:spPr bwMode="auto">
            <a:xfrm>
              <a:off x="2871788" y="45577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91" name="Oval 61">
              <a:extLst>
                <a:ext uri="{FF2B5EF4-FFF2-40B4-BE49-F238E27FC236}">
                  <a16:creationId xmlns:a16="http://schemas.microsoft.com/office/drawing/2014/main" id="{48150849-26C9-4DCD-8AB7-D5C8E00142A5}"/>
                </a:ext>
              </a:extLst>
            </p:cNvPr>
            <p:cNvSpPr>
              <a:spLocks noChangeArrowheads="1"/>
            </p:cNvSpPr>
            <p:nvPr/>
          </p:nvSpPr>
          <p:spPr bwMode="auto">
            <a:xfrm>
              <a:off x="2865438" y="38211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92" name="Oval 62">
              <a:extLst>
                <a:ext uri="{FF2B5EF4-FFF2-40B4-BE49-F238E27FC236}">
                  <a16:creationId xmlns:a16="http://schemas.microsoft.com/office/drawing/2014/main" id="{5DD94762-DDC6-4BD1-A9BC-356621C6B0F6}"/>
                </a:ext>
              </a:extLst>
            </p:cNvPr>
            <p:cNvSpPr>
              <a:spLocks noChangeArrowheads="1"/>
            </p:cNvSpPr>
            <p:nvPr/>
          </p:nvSpPr>
          <p:spPr bwMode="auto">
            <a:xfrm>
              <a:off x="2446338" y="33956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93" name="Oval 63">
              <a:extLst>
                <a:ext uri="{FF2B5EF4-FFF2-40B4-BE49-F238E27FC236}">
                  <a16:creationId xmlns:a16="http://schemas.microsoft.com/office/drawing/2014/main" id="{03130D53-55C6-481C-A4D6-A0DF53348D96}"/>
                </a:ext>
              </a:extLst>
            </p:cNvPr>
            <p:cNvSpPr>
              <a:spLocks noChangeArrowheads="1"/>
            </p:cNvSpPr>
            <p:nvPr/>
          </p:nvSpPr>
          <p:spPr bwMode="auto">
            <a:xfrm>
              <a:off x="2871788" y="30083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94" name="Oval 64">
              <a:extLst>
                <a:ext uri="{FF2B5EF4-FFF2-40B4-BE49-F238E27FC236}">
                  <a16:creationId xmlns:a16="http://schemas.microsoft.com/office/drawing/2014/main" id="{92A2882D-245A-4DB4-9422-01919FB5C813}"/>
                </a:ext>
              </a:extLst>
            </p:cNvPr>
            <p:cNvSpPr>
              <a:spLocks noChangeArrowheads="1"/>
            </p:cNvSpPr>
            <p:nvPr/>
          </p:nvSpPr>
          <p:spPr bwMode="auto">
            <a:xfrm>
              <a:off x="3348038" y="34083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95" name="Oval 60">
              <a:extLst>
                <a:ext uri="{FF2B5EF4-FFF2-40B4-BE49-F238E27FC236}">
                  <a16:creationId xmlns:a16="http://schemas.microsoft.com/office/drawing/2014/main" id="{0757818D-C043-4531-B3A4-92B18C72F286}"/>
                </a:ext>
              </a:extLst>
            </p:cNvPr>
            <p:cNvSpPr>
              <a:spLocks noChangeArrowheads="1"/>
            </p:cNvSpPr>
            <p:nvPr/>
          </p:nvSpPr>
          <p:spPr bwMode="auto">
            <a:xfrm>
              <a:off x="4979988" y="45513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96" name="Line 41">
              <a:extLst>
                <a:ext uri="{FF2B5EF4-FFF2-40B4-BE49-F238E27FC236}">
                  <a16:creationId xmlns:a16="http://schemas.microsoft.com/office/drawing/2014/main" id="{E3805E01-D5DE-4BD9-BA5D-2D87AED52CDE}"/>
                </a:ext>
              </a:extLst>
            </p:cNvPr>
            <p:cNvSpPr>
              <a:spLocks noChangeShapeType="1"/>
            </p:cNvSpPr>
            <p:nvPr/>
          </p:nvSpPr>
          <p:spPr bwMode="auto">
            <a:xfrm>
              <a:off x="6372225" y="4621213"/>
              <a:ext cx="1138238" cy="3175"/>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97" name="Oval 22">
              <a:extLst>
                <a:ext uri="{FF2B5EF4-FFF2-40B4-BE49-F238E27FC236}">
                  <a16:creationId xmlns:a16="http://schemas.microsoft.com/office/drawing/2014/main" id="{853C8F3D-409A-43E0-9A05-930F77FB532C}"/>
                </a:ext>
              </a:extLst>
            </p:cNvPr>
            <p:cNvSpPr>
              <a:spLocks noChangeArrowheads="1"/>
            </p:cNvSpPr>
            <p:nvPr/>
          </p:nvSpPr>
          <p:spPr bwMode="auto">
            <a:xfrm>
              <a:off x="6300788" y="45577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98" name="Oval 21">
              <a:extLst>
                <a:ext uri="{FF2B5EF4-FFF2-40B4-BE49-F238E27FC236}">
                  <a16:creationId xmlns:a16="http://schemas.microsoft.com/office/drawing/2014/main" id="{B098EFED-47F9-4CA9-8CFE-372336CEFB1C}"/>
                </a:ext>
              </a:extLst>
            </p:cNvPr>
            <p:cNvSpPr>
              <a:spLocks noChangeArrowheads="1"/>
            </p:cNvSpPr>
            <p:nvPr/>
          </p:nvSpPr>
          <p:spPr bwMode="auto">
            <a:xfrm>
              <a:off x="7437438" y="45577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99" name="Oval 52">
              <a:extLst>
                <a:ext uri="{FF2B5EF4-FFF2-40B4-BE49-F238E27FC236}">
                  <a16:creationId xmlns:a16="http://schemas.microsoft.com/office/drawing/2014/main" id="{8664FFC9-F039-45E3-9576-991F950DD31D}"/>
                </a:ext>
              </a:extLst>
            </p:cNvPr>
            <p:cNvSpPr>
              <a:spLocks noChangeArrowheads="1"/>
            </p:cNvSpPr>
            <p:nvPr/>
          </p:nvSpPr>
          <p:spPr bwMode="auto">
            <a:xfrm>
              <a:off x="7431088" y="3338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105" name="Group 104">
            <a:extLst>
              <a:ext uri="{FF2B5EF4-FFF2-40B4-BE49-F238E27FC236}">
                <a16:creationId xmlns:a16="http://schemas.microsoft.com/office/drawing/2014/main" id="{9970D818-4F5B-47AC-8F2F-828686747CD5}"/>
              </a:ext>
            </a:extLst>
          </p:cNvPr>
          <p:cNvGrpSpPr>
            <a:grpSpLocks/>
          </p:cNvGrpSpPr>
          <p:nvPr/>
        </p:nvGrpSpPr>
        <p:grpSpPr bwMode="auto">
          <a:xfrm>
            <a:off x="6503989" y="3516314"/>
            <a:ext cx="1455737" cy="1176337"/>
            <a:chOff x="4979988" y="3516313"/>
            <a:chExt cx="1455737" cy="1176337"/>
          </a:xfrm>
        </p:grpSpPr>
        <p:sp>
          <p:nvSpPr>
            <p:cNvPr id="106" name="Freeform 100">
              <a:extLst>
                <a:ext uri="{FF2B5EF4-FFF2-40B4-BE49-F238E27FC236}">
                  <a16:creationId xmlns:a16="http://schemas.microsoft.com/office/drawing/2014/main" id="{2A69C4CA-F8C2-4005-BF96-599C8F9FBF9E}"/>
                </a:ext>
              </a:extLst>
            </p:cNvPr>
            <p:cNvSpPr>
              <a:spLocks/>
            </p:cNvSpPr>
            <p:nvPr/>
          </p:nvSpPr>
          <p:spPr bwMode="auto">
            <a:xfrm>
              <a:off x="5029200" y="3571875"/>
              <a:ext cx="1343025" cy="1057275"/>
            </a:xfrm>
            <a:custGeom>
              <a:avLst/>
              <a:gdLst>
                <a:gd name="T0" fmla="*/ 0 w 846"/>
                <a:gd name="T1" fmla="*/ 1054100 h 666"/>
                <a:gd name="T2" fmla="*/ 669925 w 846"/>
                <a:gd name="T3" fmla="*/ 0 h 666"/>
                <a:gd name="T4" fmla="*/ 1343025 w 846"/>
                <a:gd name="T5" fmla="*/ 1057275 h 666"/>
                <a:gd name="T6" fmla="*/ 0 w 846"/>
                <a:gd name="T7" fmla="*/ 1054100 h 6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6" h="666">
                  <a:moveTo>
                    <a:pt x="0" y="664"/>
                  </a:moveTo>
                  <a:lnTo>
                    <a:pt x="422" y="0"/>
                  </a:lnTo>
                  <a:lnTo>
                    <a:pt x="846" y="666"/>
                  </a:lnTo>
                  <a:lnTo>
                    <a:pt x="0" y="664"/>
                  </a:lnTo>
                  <a:close/>
                </a:path>
              </a:pathLst>
            </a:custGeom>
            <a:solidFill>
              <a:schemeClr val="hlink"/>
            </a:solidFill>
            <a:ln>
              <a:noFill/>
            </a:ln>
            <a:effectLst/>
            <a:extLst>
              <a:ext uri="{91240B29-F687-4F45-9708-019B960494DF}">
                <a14:hiddenLine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endParaRPr lang="en-US"/>
            </a:p>
          </p:txBody>
        </p:sp>
        <p:sp>
          <p:nvSpPr>
            <p:cNvPr id="8244" name="Oval 28">
              <a:extLst>
                <a:ext uri="{FF2B5EF4-FFF2-40B4-BE49-F238E27FC236}">
                  <a16:creationId xmlns:a16="http://schemas.microsoft.com/office/drawing/2014/main" id="{51377BC0-7192-4EE8-ACA7-9537E0DAB38F}"/>
                </a:ext>
              </a:extLst>
            </p:cNvPr>
            <p:cNvSpPr>
              <a:spLocks noChangeArrowheads="1"/>
            </p:cNvSpPr>
            <p:nvPr/>
          </p:nvSpPr>
          <p:spPr bwMode="auto">
            <a:xfrm>
              <a:off x="4979988" y="45513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45" name="Line 75">
              <a:extLst>
                <a:ext uri="{FF2B5EF4-FFF2-40B4-BE49-F238E27FC236}">
                  <a16:creationId xmlns:a16="http://schemas.microsoft.com/office/drawing/2014/main" id="{0957FC98-DE14-4B35-9402-1C9864DD1AAD}"/>
                </a:ext>
              </a:extLst>
            </p:cNvPr>
            <p:cNvSpPr>
              <a:spLocks noChangeShapeType="1"/>
            </p:cNvSpPr>
            <p:nvPr/>
          </p:nvSpPr>
          <p:spPr bwMode="auto">
            <a:xfrm flipV="1">
              <a:off x="5035550" y="3581400"/>
              <a:ext cx="660400" cy="103505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46" name="Line 76">
              <a:extLst>
                <a:ext uri="{FF2B5EF4-FFF2-40B4-BE49-F238E27FC236}">
                  <a16:creationId xmlns:a16="http://schemas.microsoft.com/office/drawing/2014/main" id="{A385864A-72DA-4C69-B6DB-494297CDA52F}"/>
                </a:ext>
              </a:extLst>
            </p:cNvPr>
            <p:cNvSpPr>
              <a:spLocks noChangeShapeType="1"/>
            </p:cNvSpPr>
            <p:nvPr/>
          </p:nvSpPr>
          <p:spPr bwMode="auto">
            <a:xfrm>
              <a:off x="5702300" y="3581400"/>
              <a:ext cx="673100" cy="10414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47" name="Line 80">
              <a:extLst>
                <a:ext uri="{FF2B5EF4-FFF2-40B4-BE49-F238E27FC236}">
                  <a16:creationId xmlns:a16="http://schemas.microsoft.com/office/drawing/2014/main" id="{F19A503B-ADAB-4B8B-B2DB-CDA937362092}"/>
                </a:ext>
              </a:extLst>
            </p:cNvPr>
            <p:cNvSpPr>
              <a:spLocks noChangeShapeType="1"/>
            </p:cNvSpPr>
            <p:nvPr/>
          </p:nvSpPr>
          <p:spPr bwMode="auto">
            <a:xfrm flipH="1">
              <a:off x="5038725" y="3578225"/>
              <a:ext cx="657225" cy="1039813"/>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48" name="Line 81">
              <a:extLst>
                <a:ext uri="{FF2B5EF4-FFF2-40B4-BE49-F238E27FC236}">
                  <a16:creationId xmlns:a16="http://schemas.microsoft.com/office/drawing/2014/main" id="{FA80BA15-1170-44DB-AFD5-B7D4C5D6178E}"/>
                </a:ext>
              </a:extLst>
            </p:cNvPr>
            <p:cNvSpPr>
              <a:spLocks noChangeShapeType="1"/>
            </p:cNvSpPr>
            <p:nvPr/>
          </p:nvSpPr>
          <p:spPr bwMode="auto">
            <a:xfrm>
              <a:off x="5699125" y="3576638"/>
              <a:ext cx="663575" cy="1033462"/>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49" name="Oval 60">
              <a:extLst>
                <a:ext uri="{FF2B5EF4-FFF2-40B4-BE49-F238E27FC236}">
                  <a16:creationId xmlns:a16="http://schemas.microsoft.com/office/drawing/2014/main" id="{6E00C341-C6CC-4521-B157-57DF0535C79B}"/>
                </a:ext>
              </a:extLst>
            </p:cNvPr>
            <p:cNvSpPr>
              <a:spLocks noChangeArrowheads="1"/>
            </p:cNvSpPr>
            <p:nvPr/>
          </p:nvSpPr>
          <p:spPr bwMode="auto">
            <a:xfrm>
              <a:off x="4979988" y="45513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50" name="Oval 77">
              <a:extLst>
                <a:ext uri="{FF2B5EF4-FFF2-40B4-BE49-F238E27FC236}">
                  <a16:creationId xmlns:a16="http://schemas.microsoft.com/office/drawing/2014/main" id="{FFCECCD3-5B08-4ED7-B1B2-0EDA48C17959}"/>
                </a:ext>
              </a:extLst>
            </p:cNvPr>
            <p:cNvSpPr>
              <a:spLocks noChangeArrowheads="1"/>
            </p:cNvSpPr>
            <p:nvPr/>
          </p:nvSpPr>
          <p:spPr bwMode="auto">
            <a:xfrm>
              <a:off x="5634038" y="35163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51" name="Line 101">
              <a:extLst>
                <a:ext uri="{FF2B5EF4-FFF2-40B4-BE49-F238E27FC236}">
                  <a16:creationId xmlns:a16="http://schemas.microsoft.com/office/drawing/2014/main" id="{D54DD306-DFC1-4C71-AFBE-71F7B9E0F6EC}"/>
                </a:ext>
              </a:extLst>
            </p:cNvPr>
            <p:cNvSpPr>
              <a:spLocks noChangeShapeType="1"/>
            </p:cNvSpPr>
            <p:nvPr/>
          </p:nvSpPr>
          <p:spPr bwMode="auto">
            <a:xfrm>
              <a:off x="5119688" y="4629150"/>
              <a:ext cx="1176337"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52" name="Oval 22">
              <a:extLst>
                <a:ext uri="{FF2B5EF4-FFF2-40B4-BE49-F238E27FC236}">
                  <a16:creationId xmlns:a16="http://schemas.microsoft.com/office/drawing/2014/main" id="{271E0114-242C-425C-B856-E2EF424BEE1F}"/>
                </a:ext>
              </a:extLst>
            </p:cNvPr>
            <p:cNvSpPr>
              <a:spLocks noChangeArrowheads="1"/>
            </p:cNvSpPr>
            <p:nvPr/>
          </p:nvSpPr>
          <p:spPr bwMode="auto">
            <a:xfrm>
              <a:off x="6300788" y="45577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116" name="Group 115">
            <a:extLst>
              <a:ext uri="{FF2B5EF4-FFF2-40B4-BE49-F238E27FC236}">
                <a16:creationId xmlns:a16="http://schemas.microsoft.com/office/drawing/2014/main" id="{A9C2AF5C-96B0-40CD-B4BE-7D0C27713EEB}"/>
              </a:ext>
            </a:extLst>
          </p:cNvPr>
          <p:cNvGrpSpPr>
            <a:grpSpLocks/>
          </p:cNvGrpSpPr>
          <p:nvPr/>
        </p:nvGrpSpPr>
        <p:grpSpPr bwMode="auto">
          <a:xfrm>
            <a:off x="7824789" y="3338514"/>
            <a:ext cx="1271587" cy="1354137"/>
            <a:chOff x="6300788" y="3338513"/>
            <a:chExt cx="1271587" cy="1354137"/>
          </a:xfrm>
        </p:grpSpPr>
        <p:sp>
          <p:nvSpPr>
            <p:cNvPr id="117" name="Freeform 81">
              <a:extLst>
                <a:ext uri="{FF2B5EF4-FFF2-40B4-BE49-F238E27FC236}">
                  <a16:creationId xmlns:a16="http://schemas.microsoft.com/office/drawing/2014/main" id="{5E343219-62DB-4995-9B2D-CB1925D9B9D8}"/>
                </a:ext>
              </a:extLst>
            </p:cNvPr>
            <p:cNvSpPr>
              <a:spLocks/>
            </p:cNvSpPr>
            <p:nvPr/>
          </p:nvSpPr>
          <p:spPr bwMode="auto">
            <a:xfrm>
              <a:off x="6367463" y="3395663"/>
              <a:ext cx="1138237" cy="1228725"/>
            </a:xfrm>
            <a:custGeom>
              <a:avLst/>
              <a:gdLst>
                <a:gd name="T0" fmla="*/ 0 w 717"/>
                <a:gd name="T1" fmla="*/ 1228725 h 774"/>
                <a:gd name="T2" fmla="*/ 1138237 w 717"/>
                <a:gd name="T3" fmla="*/ 0 h 774"/>
                <a:gd name="T4" fmla="*/ 1138237 w 717"/>
                <a:gd name="T5" fmla="*/ 1228725 h 774"/>
                <a:gd name="T6" fmla="*/ 0 w 717"/>
                <a:gd name="T7" fmla="*/ 1228725 h 7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7" h="774">
                  <a:moveTo>
                    <a:pt x="0" y="774"/>
                  </a:moveTo>
                  <a:lnTo>
                    <a:pt x="717" y="0"/>
                  </a:lnTo>
                  <a:lnTo>
                    <a:pt x="717" y="774"/>
                  </a:lnTo>
                  <a:lnTo>
                    <a:pt x="0" y="774"/>
                  </a:lnTo>
                  <a:close/>
                </a:path>
              </a:pathLst>
            </a:custGeom>
            <a:solidFill>
              <a:schemeClr val="hlink"/>
            </a:solidFill>
            <a:ln>
              <a:noFill/>
            </a:ln>
            <a:effectLst/>
            <a:extLst>
              <a:ext uri="{91240B29-F687-4F45-9708-019B960494DF}">
                <a14:hiddenLine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endParaRPr lang="en-US"/>
            </a:p>
          </p:txBody>
        </p:sp>
        <p:sp>
          <p:nvSpPr>
            <p:cNvPr id="8236" name="Oval 18">
              <a:extLst>
                <a:ext uri="{FF2B5EF4-FFF2-40B4-BE49-F238E27FC236}">
                  <a16:creationId xmlns:a16="http://schemas.microsoft.com/office/drawing/2014/main" id="{82EF4971-4B39-42AF-8A44-7F0D9F308944}"/>
                </a:ext>
              </a:extLst>
            </p:cNvPr>
            <p:cNvSpPr>
              <a:spLocks noChangeArrowheads="1"/>
            </p:cNvSpPr>
            <p:nvPr/>
          </p:nvSpPr>
          <p:spPr bwMode="auto">
            <a:xfrm>
              <a:off x="7431088" y="3338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37" name="Line 79">
              <a:extLst>
                <a:ext uri="{FF2B5EF4-FFF2-40B4-BE49-F238E27FC236}">
                  <a16:creationId xmlns:a16="http://schemas.microsoft.com/office/drawing/2014/main" id="{03E30972-9561-423A-B02A-48A565773B04}"/>
                </a:ext>
              </a:extLst>
            </p:cNvPr>
            <p:cNvSpPr>
              <a:spLocks noChangeShapeType="1"/>
            </p:cNvSpPr>
            <p:nvPr/>
          </p:nvSpPr>
          <p:spPr bwMode="auto">
            <a:xfrm flipV="1">
              <a:off x="6361113" y="3405188"/>
              <a:ext cx="1131887" cy="1222375"/>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38" name="Line 82">
              <a:extLst>
                <a:ext uri="{FF2B5EF4-FFF2-40B4-BE49-F238E27FC236}">
                  <a16:creationId xmlns:a16="http://schemas.microsoft.com/office/drawing/2014/main" id="{FC68F69F-080A-465A-B8B1-982C8D197B3C}"/>
                </a:ext>
              </a:extLst>
            </p:cNvPr>
            <p:cNvSpPr>
              <a:spLocks noChangeShapeType="1"/>
            </p:cNvSpPr>
            <p:nvPr/>
          </p:nvSpPr>
          <p:spPr bwMode="auto">
            <a:xfrm>
              <a:off x="6357938" y="4621213"/>
              <a:ext cx="1157287" cy="31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39" name="Line 83">
              <a:extLst>
                <a:ext uri="{FF2B5EF4-FFF2-40B4-BE49-F238E27FC236}">
                  <a16:creationId xmlns:a16="http://schemas.microsoft.com/office/drawing/2014/main" id="{4B0ED25F-6AF4-47AE-AD1D-61F77D409841}"/>
                </a:ext>
              </a:extLst>
            </p:cNvPr>
            <p:cNvSpPr>
              <a:spLocks noChangeShapeType="1"/>
            </p:cNvSpPr>
            <p:nvPr/>
          </p:nvSpPr>
          <p:spPr bwMode="auto">
            <a:xfrm>
              <a:off x="7505700" y="3414713"/>
              <a:ext cx="0" cy="121443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40" name="Oval 19">
              <a:extLst>
                <a:ext uri="{FF2B5EF4-FFF2-40B4-BE49-F238E27FC236}">
                  <a16:creationId xmlns:a16="http://schemas.microsoft.com/office/drawing/2014/main" id="{AF5BAFC4-3864-45AB-8C08-88784A505080}"/>
                </a:ext>
              </a:extLst>
            </p:cNvPr>
            <p:cNvSpPr>
              <a:spLocks noChangeArrowheads="1"/>
            </p:cNvSpPr>
            <p:nvPr/>
          </p:nvSpPr>
          <p:spPr bwMode="auto">
            <a:xfrm>
              <a:off x="7437438" y="45577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41" name="Oval 20">
              <a:extLst>
                <a:ext uri="{FF2B5EF4-FFF2-40B4-BE49-F238E27FC236}">
                  <a16:creationId xmlns:a16="http://schemas.microsoft.com/office/drawing/2014/main" id="{5C1EDBE2-7E9D-45B0-BBA0-28A901FB37D6}"/>
                </a:ext>
              </a:extLst>
            </p:cNvPr>
            <p:cNvSpPr>
              <a:spLocks noChangeArrowheads="1"/>
            </p:cNvSpPr>
            <p:nvPr/>
          </p:nvSpPr>
          <p:spPr bwMode="auto">
            <a:xfrm>
              <a:off x="6300788" y="45577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42" name="Oval 47">
              <a:extLst>
                <a:ext uri="{FF2B5EF4-FFF2-40B4-BE49-F238E27FC236}">
                  <a16:creationId xmlns:a16="http://schemas.microsoft.com/office/drawing/2014/main" id="{F90E6AE0-8D2B-4B29-8B03-7DA6A5467393}"/>
                </a:ext>
              </a:extLst>
            </p:cNvPr>
            <p:cNvSpPr>
              <a:spLocks noChangeArrowheads="1"/>
            </p:cNvSpPr>
            <p:nvPr/>
          </p:nvSpPr>
          <p:spPr bwMode="auto">
            <a:xfrm>
              <a:off x="7431088" y="3338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125" name="Group 124">
            <a:extLst>
              <a:ext uri="{FF2B5EF4-FFF2-40B4-BE49-F238E27FC236}">
                <a16:creationId xmlns:a16="http://schemas.microsoft.com/office/drawing/2014/main" id="{93F9B05E-AFEC-4336-808E-6D6291C49D3A}"/>
              </a:ext>
            </a:extLst>
          </p:cNvPr>
          <p:cNvGrpSpPr>
            <a:grpSpLocks/>
          </p:cNvGrpSpPr>
          <p:nvPr/>
        </p:nvGrpSpPr>
        <p:grpSpPr bwMode="auto">
          <a:xfrm>
            <a:off x="7761289" y="2195514"/>
            <a:ext cx="1335087" cy="1277937"/>
            <a:chOff x="6237288" y="2195513"/>
            <a:chExt cx="1335087" cy="1277937"/>
          </a:xfrm>
        </p:grpSpPr>
        <p:sp>
          <p:nvSpPr>
            <p:cNvPr id="126" name="Freeform 69">
              <a:extLst>
                <a:ext uri="{FF2B5EF4-FFF2-40B4-BE49-F238E27FC236}">
                  <a16:creationId xmlns:a16="http://schemas.microsoft.com/office/drawing/2014/main" id="{91C50E97-B213-4C7F-A7D3-5158300DB74D}"/>
                </a:ext>
              </a:extLst>
            </p:cNvPr>
            <p:cNvSpPr>
              <a:spLocks/>
            </p:cNvSpPr>
            <p:nvPr/>
          </p:nvSpPr>
          <p:spPr bwMode="auto">
            <a:xfrm>
              <a:off x="6296025" y="2257425"/>
              <a:ext cx="1219200" cy="1176338"/>
            </a:xfrm>
            <a:custGeom>
              <a:avLst/>
              <a:gdLst>
                <a:gd name="T0" fmla="*/ 0 w 768"/>
                <a:gd name="T1" fmla="*/ 0 h 741"/>
                <a:gd name="T2" fmla="*/ 1219200 w 768"/>
                <a:gd name="T3" fmla="*/ 1176338 h 741"/>
                <a:gd name="T4" fmla="*/ 1209675 w 768"/>
                <a:gd name="T5" fmla="*/ 0 h 741"/>
                <a:gd name="T6" fmla="*/ 0 w 768"/>
                <a:gd name="T7" fmla="*/ 0 h 7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8" h="741">
                  <a:moveTo>
                    <a:pt x="0" y="0"/>
                  </a:moveTo>
                  <a:lnTo>
                    <a:pt x="768" y="741"/>
                  </a:lnTo>
                  <a:lnTo>
                    <a:pt x="762" y="0"/>
                  </a:lnTo>
                  <a:lnTo>
                    <a:pt x="0" y="0"/>
                  </a:lnTo>
                  <a:close/>
                </a:path>
              </a:pathLst>
            </a:custGeom>
            <a:solidFill>
              <a:schemeClr val="hlink"/>
            </a:solidFill>
            <a:ln>
              <a:noFill/>
            </a:ln>
            <a:effectLst/>
            <a:extLst>
              <a:ext uri="{91240B29-F687-4F45-9708-019B960494DF}">
                <a14:hiddenLine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endParaRPr lang="en-US"/>
            </a:p>
          </p:txBody>
        </p:sp>
        <p:sp>
          <p:nvSpPr>
            <p:cNvPr id="8226" name="Oval 16">
              <a:extLst>
                <a:ext uri="{FF2B5EF4-FFF2-40B4-BE49-F238E27FC236}">
                  <a16:creationId xmlns:a16="http://schemas.microsoft.com/office/drawing/2014/main" id="{4BF1A40C-1393-4E64-A4C3-83C3EE59BCBB}"/>
                </a:ext>
              </a:extLst>
            </p:cNvPr>
            <p:cNvSpPr>
              <a:spLocks noChangeArrowheads="1"/>
            </p:cNvSpPr>
            <p:nvPr/>
          </p:nvSpPr>
          <p:spPr bwMode="auto">
            <a:xfrm>
              <a:off x="6237288" y="2195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27" name="Oval 17">
              <a:extLst>
                <a:ext uri="{FF2B5EF4-FFF2-40B4-BE49-F238E27FC236}">
                  <a16:creationId xmlns:a16="http://schemas.microsoft.com/office/drawing/2014/main" id="{995650C2-CA16-4417-AD76-DDAD52149059}"/>
                </a:ext>
              </a:extLst>
            </p:cNvPr>
            <p:cNvSpPr>
              <a:spLocks noChangeArrowheads="1"/>
            </p:cNvSpPr>
            <p:nvPr/>
          </p:nvSpPr>
          <p:spPr bwMode="auto">
            <a:xfrm>
              <a:off x="7437438" y="2195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28" name="Oval 18">
              <a:extLst>
                <a:ext uri="{FF2B5EF4-FFF2-40B4-BE49-F238E27FC236}">
                  <a16:creationId xmlns:a16="http://schemas.microsoft.com/office/drawing/2014/main" id="{52F93565-1A9E-44EE-8907-70482EF23B74}"/>
                </a:ext>
              </a:extLst>
            </p:cNvPr>
            <p:cNvSpPr>
              <a:spLocks noChangeArrowheads="1"/>
            </p:cNvSpPr>
            <p:nvPr/>
          </p:nvSpPr>
          <p:spPr bwMode="auto">
            <a:xfrm>
              <a:off x="7431088" y="3338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29" name="Line 64">
              <a:extLst>
                <a:ext uri="{FF2B5EF4-FFF2-40B4-BE49-F238E27FC236}">
                  <a16:creationId xmlns:a16="http://schemas.microsoft.com/office/drawing/2014/main" id="{FFA8B945-C60D-4963-81D5-34C468F92AA2}"/>
                </a:ext>
              </a:extLst>
            </p:cNvPr>
            <p:cNvSpPr>
              <a:spLocks noChangeShapeType="1"/>
            </p:cNvSpPr>
            <p:nvPr/>
          </p:nvSpPr>
          <p:spPr bwMode="auto">
            <a:xfrm>
              <a:off x="6299200" y="2255838"/>
              <a:ext cx="1203325" cy="1158875"/>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30" name="Line 70">
              <a:extLst>
                <a:ext uri="{FF2B5EF4-FFF2-40B4-BE49-F238E27FC236}">
                  <a16:creationId xmlns:a16="http://schemas.microsoft.com/office/drawing/2014/main" id="{ECD536BB-70FA-401C-B978-40ED80AC4956}"/>
                </a:ext>
              </a:extLst>
            </p:cNvPr>
            <p:cNvSpPr>
              <a:spLocks noChangeShapeType="1"/>
            </p:cNvSpPr>
            <p:nvPr/>
          </p:nvSpPr>
          <p:spPr bwMode="auto">
            <a:xfrm>
              <a:off x="6315075" y="2252663"/>
              <a:ext cx="11811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31" name="Line 71">
              <a:extLst>
                <a:ext uri="{FF2B5EF4-FFF2-40B4-BE49-F238E27FC236}">
                  <a16:creationId xmlns:a16="http://schemas.microsoft.com/office/drawing/2014/main" id="{29F27E14-0A97-480F-AB1A-798AD1AED1D3}"/>
                </a:ext>
              </a:extLst>
            </p:cNvPr>
            <p:cNvSpPr>
              <a:spLocks noChangeShapeType="1"/>
            </p:cNvSpPr>
            <p:nvPr/>
          </p:nvSpPr>
          <p:spPr bwMode="auto">
            <a:xfrm>
              <a:off x="7510463" y="2252663"/>
              <a:ext cx="0" cy="117633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32" name="Oval 46">
              <a:extLst>
                <a:ext uri="{FF2B5EF4-FFF2-40B4-BE49-F238E27FC236}">
                  <a16:creationId xmlns:a16="http://schemas.microsoft.com/office/drawing/2014/main" id="{A722CCC0-4B45-4D06-B99B-27465FA1781B}"/>
                </a:ext>
              </a:extLst>
            </p:cNvPr>
            <p:cNvSpPr>
              <a:spLocks noChangeArrowheads="1"/>
            </p:cNvSpPr>
            <p:nvPr/>
          </p:nvSpPr>
          <p:spPr bwMode="auto">
            <a:xfrm>
              <a:off x="7437438" y="2195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33" name="Oval 45">
              <a:extLst>
                <a:ext uri="{FF2B5EF4-FFF2-40B4-BE49-F238E27FC236}">
                  <a16:creationId xmlns:a16="http://schemas.microsoft.com/office/drawing/2014/main" id="{8B8EA9B9-C5A4-4B9F-B8B9-FC7B14C33067}"/>
                </a:ext>
              </a:extLst>
            </p:cNvPr>
            <p:cNvSpPr>
              <a:spLocks noChangeArrowheads="1"/>
            </p:cNvSpPr>
            <p:nvPr/>
          </p:nvSpPr>
          <p:spPr bwMode="auto">
            <a:xfrm>
              <a:off x="6237288" y="2195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34" name="Oval 63">
              <a:extLst>
                <a:ext uri="{FF2B5EF4-FFF2-40B4-BE49-F238E27FC236}">
                  <a16:creationId xmlns:a16="http://schemas.microsoft.com/office/drawing/2014/main" id="{091D8490-00FB-4D08-9308-8449DA182092}"/>
                </a:ext>
              </a:extLst>
            </p:cNvPr>
            <p:cNvSpPr>
              <a:spLocks noChangeArrowheads="1"/>
            </p:cNvSpPr>
            <p:nvPr/>
          </p:nvSpPr>
          <p:spPr bwMode="auto">
            <a:xfrm>
              <a:off x="7431088" y="3338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136" name="Group 135">
            <a:extLst>
              <a:ext uri="{FF2B5EF4-FFF2-40B4-BE49-F238E27FC236}">
                <a16:creationId xmlns:a16="http://schemas.microsoft.com/office/drawing/2014/main" id="{E50FCDC9-EABE-4989-A080-B0C5F36C4640}"/>
              </a:ext>
            </a:extLst>
          </p:cNvPr>
          <p:cNvGrpSpPr>
            <a:grpSpLocks/>
          </p:cNvGrpSpPr>
          <p:nvPr/>
        </p:nvGrpSpPr>
        <p:grpSpPr bwMode="auto">
          <a:xfrm>
            <a:off x="6503989" y="2189164"/>
            <a:ext cx="1392237" cy="1462087"/>
            <a:chOff x="4979988" y="2189163"/>
            <a:chExt cx="1392237" cy="1462087"/>
          </a:xfrm>
        </p:grpSpPr>
        <p:sp>
          <p:nvSpPr>
            <p:cNvPr id="137" name="Freeform 73">
              <a:extLst>
                <a:ext uri="{FF2B5EF4-FFF2-40B4-BE49-F238E27FC236}">
                  <a16:creationId xmlns:a16="http://schemas.microsoft.com/office/drawing/2014/main" id="{97410E7A-762B-430D-AF01-A1ADBD8A8F44}"/>
                </a:ext>
              </a:extLst>
            </p:cNvPr>
            <p:cNvSpPr>
              <a:spLocks/>
            </p:cNvSpPr>
            <p:nvPr/>
          </p:nvSpPr>
          <p:spPr bwMode="auto">
            <a:xfrm>
              <a:off x="5043488" y="2262188"/>
              <a:ext cx="1247775" cy="1323975"/>
            </a:xfrm>
            <a:custGeom>
              <a:avLst/>
              <a:gdLst>
                <a:gd name="T0" fmla="*/ 0 w 786"/>
                <a:gd name="T1" fmla="*/ 0 h 834"/>
                <a:gd name="T2" fmla="*/ 1247775 w 786"/>
                <a:gd name="T3" fmla="*/ 0 h 834"/>
                <a:gd name="T4" fmla="*/ 652463 w 786"/>
                <a:gd name="T5" fmla="*/ 1323975 h 834"/>
                <a:gd name="T6" fmla="*/ 0 w 786"/>
                <a:gd name="T7" fmla="*/ 0 h 8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6" h="834">
                  <a:moveTo>
                    <a:pt x="0" y="0"/>
                  </a:moveTo>
                  <a:lnTo>
                    <a:pt x="786" y="0"/>
                  </a:lnTo>
                  <a:lnTo>
                    <a:pt x="411" y="834"/>
                  </a:lnTo>
                  <a:lnTo>
                    <a:pt x="0" y="0"/>
                  </a:lnTo>
                  <a:close/>
                </a:path>
              </a:pathLst>
            </a:custGeom>
            <a:solidFill>
              <a:schemeClr val="hlink"/>
            </a:solidFill>
            <a:ln>
              <a:noFill/>
            </a:ln>
            <a:effectLst/>
            <a:extLst>
              <a:ext uri="{91240B29-F687-4F45-9708-019B960494DF}">
                <a14:hiddenLine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endParaRPr lang="en-US"/>
            </a:p>
          </p:txBody>
        </p:sp>
        <p:sp>
          <p:nvSpPr>
            <p:cNvPr id="8217" name="Oval 14">
              <a:extLst>
                <a:ext uri="{FF2B5EF4-FFF2-40B4-BE49-F238E27FC236}">
                  <a16:creationId xmlns:a16="http://schemas.microsoft.com/office/drawing/2014/main" id="{1314EF0A-BB4C-4B8C-BC53-CE3BC2032144}"/>
                </a:ext>
              </a:extLst>
            </p:cNvPr>
            <p:cNvSpPr>
              <a:spLocks noChangeArrowheads="1"/>
            </p:cNvSpPr>
            <p:nvPr/>
          </p:nvSpPr>
          <p:spPr bwMode="auto">
            <a:xfrm>
              <a:off x="4979988" y="21891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18" name="Oval 15">
              <a:extLst>
                <a:ext uri="{FF2B5EF4-FFF2-40B4-BE49-F238E27FC236}">
                  <a16:creationId xmlns:a16="http://schemas.microsoft.com/office/drawing/2014/main" id="{F908B9CF-DCB3-42CE-AABC-331ABC3B30A0}"/>
                </a:ext>
              </a:extLst>
            </p:cNvPr>
            <p:cNvSpPr>
              <a:spLocks noChangeArrowheads="1"/>
            </p:cNvSpPr>
            <p:nvPr/>
          </p:nvSpPr>
          <p:spPr bwMode="auto">
            <a:xfrm>
              <a:off x="6237288" y="2195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19" name="Line 64">
              <a:extLst>
                <a:ext uri="{FF2B5EF4-FFF2-40B4-BE49-F238E27FC236}">
                  <a16:creationId xmlns:a16="http://schemas.microsoft.com/office/drawing/2014/main" id="{F2F8811C-E08A-49C8-8908-8E573E55F5F0}"/>
                </a:ext>
              </a:extLst>
            </p:cNvPr>
            <p:cNvSpPr>
              <a:spLocks noChangeShapeType="1"/>
            </p:cNvSpPr>
            <p:nvPr/>
          </p:nvSpPr>
          <p:spPr bwMode="auto">
            <a:xfrm>
              <a:off x="5040313" y="2273300"/>
              <a:ext cx="655637" cy="1293813"/>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20" name="Line 65">
              <a:extLst>
                <a:ext uri="{FF2B5EF4-FFF2-40B4-BE49-F238E27FC236}">
                  <a16:creationId xmlns:a16="http://schemas.microsoft.com/office/drawing/2014/main" id="{7E31BDD8-F929-4A93-9A17-2E46DCDE73B9}"/>
                </a:ext>
              </a:extLst>
            </p:cNvPr>
            <p:cNvSpPr>
              <a:spLocks noChangeShapeType="1"/>
            </p:cNvSpPr>
            <p:nvPr/>
          </p:nvSpPr>
          <p:spPr bwMode="auto">
            <a:xfrm flipH="1">
              <a:off x="5695950" y="2255838"/>
              <a:ext cx="611188" cy="132080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21" name="Oval 59">
              <a:extLst>
                <a:ext uri="{FF2B5EF4-FFF2-40B4-BE49-F238E27FC236}">
                  <a16:creationId xmlns:a16="http://schemas.microsoft.com/office/drawing/2014/main" id="{F79086B3-83AC-45D7-B9C2-832F1D253F93}"/>
                </a:ext>
              </a:extLst>
            </p:cNvPr>
            <p:cNvSpPr>
              <a:spLocks noChangeArrowheads="1"/>
            </p:cNvSpPr>
            <p:nvPr/>
          </p:nvSpPr>
          <p:spPr bwMode="auto">
            <a:xfrm>
              <a:off x="5634038" y="35163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22" name="Line 70">
              <a:extLst>
                <a:ext uri="{FF2B5EF4-FFF2-40B4-BE49-F238E27FC236}">
                  <a16:creationId xmlns:a16="http://schemas.microsoft.com/office/drawing/2014/main" id="{ABCC0B61-77E0-42C2-B9DD-CD9D4714B40B}"/>
                </a:ext>
              </a:extLst>
            </p:cNvPr>
            <p:cNvSpPr>
              <a:spLocks noChangeShapeType="1"/>
            </p:cNvSpPr>
            <p:nvPr/>
          </p:nvSpPr>
          <p:spPr bwMode="auto">
            <a:xfrm>
              <a:off x="5019675" y="2252663"/>
              <a:ext cx="1304925"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23" name="Oval 62">
              <a:extLst>
                <a:ext uri="{FF2B5EF4-FFF2-40B4-BE49-F238E27FC236}">
                  <a16:creationId xmlns:a16="http://schemas.microsoft.com/office/drawing/2014/main" id="{512EABC9-82AE-4828-87AF-2C5368081E00}"/>
                </a:ext>
              </a:extLst>
            </p:cNvPr>
            <p:cNvSpPr>
              <a:spLocks noChangeArrowheads="1"/>
            </p:cNvSpPr>
            <p:nvPr/>
          </p:nvSpPr>
          <p:spPr bwMode="auto">
            <a:xfrm>
              <a:off x="6237288" y="2195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24" name="Oval 43">
              <a:extLst>
                <a:ext uri="{FF2B5EF4-FFF2-40B4-BE49-F238E27FC236}">
                  <a16:creationId xmlns:a16="http://schemas.microsoft.com/office/drawing/2014/main" id="{D6249906-F0FD-47D6-A191-75BCED860A44}"/>
                </a:ext>
              </a:extLst>
            </p:cNvPr>
            <p:cNvSpPr>
              <a:spLocks noChangeArrowheads="1"/>
            </p:cNvSpPr>
            <p:nvPr/>
          </p:nvSpPr>
          <p:spPr bwMode="auto">
            <a:xfrm>
              <a:off x="4979988" y="21891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146" name="Group 145">
            <a:extLst>
              <a:ext uri="{FF2B5EF4-FFF2-40B4-BE49-F238E27FC236}">
                <a16:creationId xmlns:a16="http://schemas.microsoft.com/office/drawing/2014/main" id="{475EC62F-14EB-422B-A017-0D6A77101674}"/>
              </a:ext>
            </a:extLst>
          </p:cNvPr>
          <p:cNvGrpSpPr>
            <a:grpSpLocks/>
          </p:cNvGrpSpPr>
          <p:nvPr/>
        </p:nvGrpSpPr>
        <p:grpSpPr bwMode="auto">
          <a:xfrm>
            <a:off x="7158039" y="2195514"/>
            <a:ext cx="1931987" cy="2497137"/>
            <a:chOff x="5634038" y="2195513"/>
            <a:chExt cx="1931987" cy="2497137"/>
          </a:xfrm>
        </p:grpSpPr>
        <p:sp>
          <p:nvSpPr>
            <p:cNvPr id="147" name="Freeform 66">
              <a:extLst>
                <a:ext uri="{FF2B5EF4-FFF2-40B4-BE49-F238E27FC236}">
                  <a16:creationId xmlns:a16="http://schemas.microsoft.com/office/drawing/2014/main" id="{4391898E-31EA-4832-A5AD-94C42413D946}"/>
                </a:ext>
              </a:extLst>
            </p:cNvPr>
            <p:cNvSpPr>
              <a:spLocks/>
            </p:cNvSpPr>
            <p:nvPr/>
          </p:nvSpPr>
          <p:spPr bwMode="auto">
            <a:xfrm>
              <a:off x="5700713" y="2255838"/>
              <a:ext cx="1792287" cy="2371725"/>
            </a:xfrm>
            <a:custGeom>
              <a:avLst/>
              <a:gdLst>
                <a:gd name="T0" fmla="*/ 621977 w 9881"/>
                <a:gd name="T1" fmla="*/ 0 h 9970"/>
                <a:gd name="T2" fmla="*/ 0 w 9881"/>
                <a:gd name="T3" fmla="*/ 1331211 h 9970"/>
                <a:gd name="T4" fmla="*/ 670044 w 9881"/>
                <a:gd name="T5" fmla="*/ 2371725 h 9970"/>
                <a:gd name="T6" fmla="*/ 1792287 w 9881"/>
                <a:gd name="T7" fmla="*/ 1140902 h 9970"/>
                <a:gd name="T8" fmla="*/ 621977 w 9881"/>
                <a:gd name="T9" fmla="*/ 0 h 99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81" h="9970">
                  <a:moveTo>
                    <a:pt x="3429" y="0"/>
                  </a:moveTo>
                  <a:lnTo>
                    <a:pt x="0" y="5596"/>
                  </a:lnTo>
                  <a:lnTo>
                    <a:pt x="3694" y="9970"/>
                  </a:lnTo>
                  <a:lnTo>
                    <a:pt x="9881" y="4796"/>
                  </a:lnTo>
                  <a:lnTo>
                    <a:pt x="3429" y="0"/>
                  </a:lnTo>
                  <a:close/>
                </a:path>
              </a:pathLst>
            </a:custGeom>
            <a:solidFill>
              <a:schemeClr val="hlink"/>
            </a:solidFill>
            <a:ln>
              <a:noFill/>
            </a:ln>
            <a:effectLst/>
            <a:extLst>
              <a:ext uri="{91240B29-F687-4F45-9708-019B960494DF}">
                <a14:hiddenLine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endParaRPr lang="en-US"/>
            </a:p>
          </p:txBody>
        </p:sp>
        <p:sp>
          <p:nvSpPr>
            <p:cNvPr id="8204" name="Oval 11">
              <a:extLst>
                <a:ext uri="{FF2B5EF4-FFF2-40B4-BE49-F238E27FC236}">
                  <a16:creationId xmlns:a16="http://schemas.microsoft.com/office/drawing/2014/main" id="{83C221DC-F48F-448B-90F6-6511EE01A41F}"/>
                </a:ext>
              </a:extLst>
            </p:cNvPr>
            <p:cNvSpPr>
              <a:spLocks noChangeArrowheads="1"/>
            </p:cNvSpPr>
            <p:nvPr/>
          </p:nvSpPr>
          <p:spPr bwMode="auto">
            <a:xfrm>
              <a:off x="6237288" y="2195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05" name="Oval 13">
              <a:extLst>
                <a:ext uri="{FF2B5EF4-FFF2-40B4-BE49-F238E27FC236}">
                  <a16:creationId xmlns:a16="http://schemas.microsoft.com/office/drawing/2014/main" id="{E0786794-380C-4268-988D-31EB0FA1DEE5}"/>
                </a:ext>
              </a:extLst>
            </p:cNvPr>
            <p:cNvSpPr>
              <a:spLocks noChangeArrowheads="1"/>
            </p:cNvSpPr>
            <p:nvPr/>
          </p:nvSpPr>
          <p:spPr bwMode="auto">
            <a:xfrm>
              <a:off x="7431088" y="3338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06" name="Line 33">
              <a:extLst>
                <a:ext uri="{FF2B5EF4-FFF2-40B4-BE49-F238E27FC236}">
                  <a16:creationId xmlns:a16="http://schemas.microsoft.com/office/drawing/2014/main" id="{F83E1FB7-ADD4-4CC3-8CB3-D0995B7F87FF}"/>
                </a:ext>
              </a:extLst>
            </p:cNvPr>
            <p:cNvSpPr>
              <a:spLocks noChangeShapeType="1"/>
            </p:cNvSpPr>
            <p:nvPr/>
          </p:nvSpPr>
          <p:spPr bwMode="auto">
            <a:xfrm>
              <a:off x="7505700" y="3387725"/>
              <a:ext cx="0" cy="1588"/>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07" name="Line 52">
              <a:extLst>
                <a:ext uri="{FF2B5EF4-FFF2-40B4-BE49-F238E27FC236}">
                  <a16:creationId xmlns:a16="http://schemas.microsoft.com/office/drawing/2014/main" id="{40436090-45FD-46D2-9B19-313B06ACCDFF}"/>
                </a:ext>
              </a:extLst>
            </p:cNvPr>
            <p:cNvSpPr>
              <a:spLocks noChangeShapeType="1"/>
            </p:cNvSpPr>
            <p:nvPr/>
          </p:nvSpPr>
          <p:spPr bwMode="auto">
            <a:xfrm>
              <a:off x="5718175" y="3595688"/>
              <a:ext cx="663575" cy="103346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08" name="Line 54">
              <a:extLst>
                <a:ext uri="{FF2B5EF4-FFF2-40B4-BE49-F238E27FC236}">
                  <a16:creationId xmlns:a16="http://schemas.microsoft.com/office/drawing/2014/main" id="{CD371D15-4E4A-48CF-8FD5-1B4C23DE3FD2}"/>
                </a:ext>
              </a:extLst>
            </p:cNvPr>
            <p:cNvSpPr>
              <a:spLocks noChangeShapeType="1"/>
            </p:cNvSpPr>
            <p:nvPr/>
          </p:nvSpPr>
          <p:spPr bwMode="auto">
            <a:xfrm flipV="1">
              <a:off x="6380163" y="3395663"/>
              <a:ext cx="1131887" cy="12223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09" name="Line 55">
              <a:extLst>
                <a:ext uri="{FF2B5EF4-FFF2-40B4-BE49-F238E27FC236}">
                  <a16:creationId xmlns:a16="http://schemas.microsoft.com/office/drawing/2014/main" id="{BD921E76-9894-4B61-AEC2-7D4FE215D2FE}"/>
                </a:ext>
              </a:extLst>
            </p:cNvPr>
            <p:cNvSpPr>
              <a:spLocks noChangeShapeType="1"/>
            </p:cNvSpPr>
            <p:nvPr/>
          </p:nvSpPr>
          <p:spPr bwMode="auto">
            <a:xfrm>
              <a:off x="6308725" y="2263775"/>
              <a:ext cx="1203325" cy="11588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10" name="Line 58">
              <a:extLst>
                <a:ext uri="{FF2B5EF4-FFF2-40B4-BE49-F238E27FC236}">
                  <a16:creationId xmlns:a16="http://schemas.microsoft.com/office/drawing/2014/main" id="{3AC90A66-77F3-45DE-BFEB-EA22BC0E6A73}"/>
                </a:ext>
              </a:extLst>
            </p:cNvPr>
            <p:cNvSpPr>
              <a:spLocks noChangeShapeType="1"/>
            </p:cNvSpPr>
            <p:nvPr/>
          </p:nvSpPr>
          <p:spPr bwMode="auto">
            <a:xfrm flipH="1">
              <a:off x="5705475" y="2255838"/>
              <a:ext cx="611188" cy="13208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11" name="Line 62">
              <a:extLst>
                <a:ext uri="{FF2B5EF4-FFF2-40B4-BE49-F238E27FC236}">
                  <a16:creationId xmlns:a16="http://schemas.microsoft.com/office/drawing/2014/main" id="{D5A932BD-5797-4A82-9EDB-69367B99A860}"/>
                </a:ext>
              </a:extLst>
            </p:cNvPr>
            <p:cNvSpPr>
              <a:spLocks noChangeShapeType="1"/>
            </p:cNvSpPr>
            <p:nvPr/>
          </p:nvSpPr>
          <p:spPr bwMode="auto">
            <a:xfrm flipV="1">
              <a:off x="5741988" y="3414713"/>
              <a:ext cx="1760537" cy="1714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12" name="Oval 60">
              <a:extLst>
                <a:ext uri="{FF2B5EF4-FFF2-40B4-BE49-F238E27FC236}">
                  <a16:creationId xmlns:a16="http://schemas.microsoft.com/office/drawing/2014/main" id="{BE79CC9D-0260-47B7-BC97-58E1D437B444}"/>
                </a:ext>
              </a:extLst>
            </p:cNvPr>
            <p:cNvSpPr>
              <a:spLocks noChangeArrowheads="1"/>
            </p:cNvSpPr>
            <p:nvPr/>
          </p:nvSpPr>
          <p:spPr bwMode="auto">
            <a:xfrm>
              <a:off x="5634038" y="35163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13" name="Oval 15">
              <a:extLst>
                <a:ext uri="{FF2B5EF4-FFF2-40B4-BE49-F238E27FC236}">
                  <a16:creationId xmlns:a16="http://schemas.microsoft.com/office/drawing/2014/main" id="{5ED78688-D0E6-4541-90CF-7A9668A357DB}"/>
                </a:ext>
              </a:extLst>
            </p:cNvPr>
            <p:cNvSpPr>
              <a:spLocks noChangeArrowheads="1"/>
            </p:cNvSpPr>
            <p:nvPr/>
          </p:nvSpPr>
          <p:spPr bwMode="auto">
            <a:xfrm>
              <a:off x="6300788" y="45577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14" name="Oval 56">
              <a:extLst>
                <a:ext uri="{FF2B5EF4-FFF2-40B4-BE49-F238E27FC236}">
                  <a16:creationId xmlns:a16="http://schemas.microsoft.com/office/drawing/2014/main" id="{45A8980F-1799-410F-9D42-6492FE38D438}"/>
                </a:ext>
              </a:extLst>
            </p:cNvPr>
            <p:cNvSpPr>
              <a:spLocks noChangeArrowheads="1"/>
            </p:cNvSpPr>
            <p:nvPr/>
          </p:nvSpPr>
          <p:spPr bwMode="auto">
            <a:xfrm>
              <a:off x="7431088" y="3338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15" name="Oval 61">
              <a:extLst>
                <a:ext uri="{FF2B5EF4-FFF2-40B4-BE49-F238E27FC236}">
                  <a16:creationId xmlns:a16="http://schemas.microsoft.com/office/drawing/2014/main" id="{1CFE5C8D-958E-4158-A08E-CD4E6E18EEEB}"/>
                </a:ext>
              </a:extLst>
            </p:cNvPr>
            <p:cNvSpPr>
              <a:spLocks noChangeArrowheads="1"/>
            </p:cNvSpPr>
            <p:nvPr/>
          </p:nvSpPr>
          <p:spPr bwMode="auto">
            <a:xfrm>
              <a:off x="6237288" y="2195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sp>
        <p:nvSpPr>
          <p:cNvPr id="8202" name="Text Box 52">
            <a:extLst>
              <a:ext uri="{FF2B5EF4-FFF2-40B4-BE49-F238E27FC236}">
                <a16:creationId xmlns:a16="http://schemas.microsoft.com/office/drawing/2014/main" id="{850C3CDD-C2E9-441D-AC24-230C6E83C97F}"/>
              </a:ext>
            </a:extLst>
          </p:cNvPr>
          <p:cNvSpPr txBox="1">
            <a:spLocks noChangeArrowheads="1"/>
          </p:cNvSpPr>
          <p:nvPr/>
        </p:nvSpPr>
        <p:spPr bwMode="auto">
          <a:xfrm>
            <a:off x="3810000" y="5334001"/>
            <a:ext cx="495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anchor="ct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Advancing Front: Starts from the boundaries, placing elements one at a time.</a:t>
            </a:r>
          </a:p>
          <a:p>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42" name="Freeform 66">
            <a:extLst>
              <a:ext uri="{FF2B5EF4-FFF2-40B4-BE49-F238E27FC236}">
                <a16:creationId xmlns:a16="http://schemas.microsoft.com/office/drawing/2014/main" id="{574CB5A2-8DA7-46C3-B5C5-705EF34C70B1}"/>
              </a:ext>
            </a:extLst>
          </p:cNvPr>
          <p:cNvSpPr>
            <a:spLocks/>
          </p:cNvSpPr>
          <p:nvPr/>
        </p:nvSpPr>
        <p:spPr bwMode="auto">
          <a:xfrm>
            <a:off x="3149601" y="2247901"/>
            <a:ext cx="5889625" cy="2386013"/>
          </a:xfrm>
          <a:custGeom>
            <a:avLst/>
            <a:gdLst>
              <a:gd name="T0" fmla="*/ 3413263 w 23693"/>
              <a:gd name="T1" fmla="*/ 14316 h 10000"/>
              <a:gd name="T2" fmla="*/ 1280688 w 23693"/>
              <a:gd name="T3" fmla="*/ 5249 h 10000"/>
              <a:gd name="T4" fmla="*/ 434271 w 23693"/>
              <a:gd name="T5" fmla="*/ 364106 h 10000"/>
              <a:gd name="T6" fmla="*/ 0 w 23693"/>
              <a:gd name="T7" fmla="*/ 1209231 h 10000"/>
              <a:gd name="T8" fmla="*/ 326635 w 23693"/>
              <a:gd name="T9" fmla="*/ 1957008 h 10000"/>
              <a:gd name="T10" fmla="*/ 1309524 w 23693"/>
              <a:gd name="T11" fmla="*/ 2380287 h 10000"/>
              <a:gd name="T12" fmla="*/ 3403817 w 23693"/>
              <a:gd name="T13" fmla="*/ 2386013 h 10000"/>
              <a:gd name="T14" fmla="*/ 5889625 w 23693"/>
              <a:gd name="T15" fmla="*/ 2386013 h 10000"/>
              <a:gd name="T16" fmla="*/ 5889625 w 23693"/>
              <a:gd name="T17" fmla="*/ 0 h 10000"/>
              <a:gd name="T18" fmla="*/ 3413263 w 23693"/>
              <a:gd name="T19" fmla="*/ 14316 h 1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693" h="10000">
                <a:moveTo>
                  <a:pt x="13731" y="60"/>
                </a:moveTo>
                <a:lnTo>
                  <a:pt x="5152" y="22"/>
                </a:lnTo>
                <a:lnTo>
                  <a:pt x="1747" y="1526"/>
                </a:lnTo>
                <a:lnTo>
                  <a:pt x="0" y="5068"/>
                </a:lnTo>
                <a:lnTo>
                  <a:pt x="1314" y="8202"/>
                </a:lnTo>
                <a:lnTo>
                  <a:pt x="5268" y="9976"/>
                </a:lnTo>
                <a:lnTo>
                  <a:pt x="13693" y="10000"/>
                </a:lnTo>
                <a:lnTo>
                  <a:pt x="23693" y="10000"/>
                </a:lnTo>
                <a:lnTo>
                  <a:pt x="23693" y="0"/>
                </a:lnTo>
                <a:lnTo>
                  <a:pt x="13731" y="60"/>
                </a:lnTo>
                <a:close/>
              </a:path>
            </a:pathLst>
          </a:custGeom>
          <a:solidFill>
            <a:schemeClr val="hlink"/>
          </a:solidFill>
          <a:ln>
            <a:noFill/>
          </a:ln>
          <a:effectLst/>
          <a:extLst>
            <a:ext uri="{91240B29-F687-4F45-9708-019B960494DF}">
              <a14:hiddenLine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endParaRPr lang="en-US"/>
          </a:p>
        </p:txBody>
      </p:sp>
      <p:sp>
        <p:nvSpPr>
          <p:cNvPr id="9219" name="Freeform 1">
            <a:extLst>
              <a:ext uri="{FF2B5EF4-FFF2-40B4-BE49-F238E27FC236}">
                <a16:creationId xmlns:a16="http://schemas.microsoft.com/office/drawing/2014/main" id="{C337C921-B42C-430D-8156-719B581A7DE0}"/>
              </a:ext>
            </a:extLst>
          </p:cNvPr>
          <p:cNvSpPr>
            <a:spLocks/>
          </p:cNvSpPr>
          <p:nvPr/>
        </p:nvSpPr>
        <p:spPr bwMode="auto">
          <a:xfrm>
            <a:off x="4027488" y="3063875"/>
            <a:ext cx="933450" cy="825500"/>
          </a:xfrm>
          <a:custGeom>
            <a:avLst/>
            <a:gdLst>
              <a:gd name="T0" fmla="*/ 0 w 932787"/>
              <a:gd name="T1" fmla="*/ 396318 h 825184"/>
              <a:gd name="T2" fmla="*/ 433895 w 932787"/>
              <a:gd name="T3" fmla="*/ 0 h 825184"/>
              <a:gd name="T4" fmla="*/ 940105 w 932787"/>
              <a:gd name="T5" fmla="*/ 417937 h 825184"/>
              <a:gd name="T6" fmla="*/ 441127 w 932787"/>
              <a:gd name="T7" fmla="*/ 828666 h 825184"/>
              <a:gd name="T8" fmla="*/ 0 w 932787"/>
              <a:gd name="T9" fmla="*/ 396318 h 825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2787" h="825184">
                <a:moveTo>
                  <a:pt x="0" y="394653"/>
                </a:moveTo>
                <a:lnTo>
                  <a:pt x="430517" y="0"/>
                </a:lnTo>
                <a:lnTo>
                  <a:pt x="932787" y="416180"/>
                </a:lnTo>
                <a:lnTo>
                  <a:pt x="437693" y="825184"/>
                </a:lnTo>
                <a:lnTo>
                  <a:pt x="0" y="3946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0" name="Rectangle 2">
            <a:extLst>
              <a:ext uri="{FF2B5EF4-FFF2-40B4-BE49-F238E27FC236}">
                <a16:creationId xmlns:a16="http://schemas.microsoft.com/office/drawing/2014/main" id="{7219C81D-A530-4D5A-8820-7EEBBACDD1EF}"/>
              </a:ext>
            </a:extLst>
          </p:cNvPr>
          <p:cNvSpPr>
            <a:spLocks noGrp="1" noChangeArrowheads="1"/>
          </p:cNvSpPr>
          <p:nvPr>
            <p:ph type="title" idx="4294967295"/>
          </p:nvPr>
        </p:nvSpPr>
        <p:spPr>
          <a:xfrm>
            <a:off x="1524001" y="623963"/>
            <a:ext cx="8429625" cy="685800"/>
          </a:xfrm>
        </p:spPr>
        <p:txBody>
          <a:bodyPr/>
          <a:lstStyle/>
          <a:p>
            <a:r>
              <a:rPr lang="en-US" altLang="en-US" dirty="0" err="1"/>
              <a:t>TriAdvance</a:t>
            </a:r>
            <a:r>
              <a:rPr lang="en-US" altLang="en-US" dirty="0"/>
              <a:t> Scheme</a:t>
            </a:r>
          </a:p>
        </p:txBody>
      </p:sp>
      <p:sp>
        <p:nvSpPr>
          <p:cNvPr id="9221" name="Line 7">
            <a:extLst>
              <a:ext uri="{FF2B5EF4-FFF2-40B4-BE49-F238E27FC236}">
                <a16:creationId xmlns:a16="http://schemas.microsoft.com/office/drawing/2014/main" id="{935922C3-BE9A-462A-81EF-F918C12C1337}"/>
              </a:ext>
            </a:extLst>
          </p:cNvPr>
          <p:cNvSpPr>
            <a:spLocks noChangeShapeType="1"/>
          </p:cNvSpPr>
          <p:nvPr/>
        </p:nvSpPr>
        <p:spPr bwMode="auto">
          <a:xfrm>
            <a:off x="4476750" y="4629150"/>
            <a:ext cx="952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22" name="Oval 8">
            <a:extLst>
              <a:ext uri="{FF2B5EF4-FFF2-40B4-BE49-F238E27FC236}">
                <a16:creationId xmlns:a16="http://schemas.microsoft.com/office/drawing/2014/main" id="{A1236EA8-7832-4C70-94F6-C013571A810D}"/>
              </a:ext>
            </a:extLst>
          </p:cNvPr>
          <p:cNvSpPr>
            <a:spLocks noChangeArrowheads="1"/>
          </p:cNvSpPr>
          <p:nvPr/>
        </p:nvSpPr>
        <p:spPr bwMode="auto">
          <a:xfrm>
            <a:off x="4383089" y="219551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23" name="Oval 9">
            <a:extLst>
              <a:ext uri="{FF2B5EF4-FFF2-40B4-BE49-F238E27FC236}">
                <a16:creationId xmlns:a16="http://schemas.microsoft.com/office/drawing/2014/main" id="{D93B5764-D838-4CE1-948B-73C7E9F9F14B}"/>
              </a:ext>
            </a:extLst>
          </p:cNvPr>
          <p:cNvSpPr>
            <a:spLocks noChangeArrowheads="1"/>
          </p:cNvSpPr>
          <p:nvPr/>
        </p:nvSpPr>
        <p:spPr bwMode="auto">
          <a:xfrm>
            <a:off x="5367339" y="218916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24" name="Oval 10">
            <a:extLst>
              <a:ext uri="{FF2B5EF4-FFF2-40B4-BE49-F238E27FC236}">
                <a16:creationId xmlns:a16="http://schemas.microsoft.com/office/drawing/2014/main" id="{193EF49C-848E-4A86-80BB-539E958119C8}"/>
              </a:ext>
            </a:extLst>
          </p:cNvPr>
          <p:cNvSpPr>
            <a:spLocks noChangeArrowheads="1"/>
          </p:cNvSpPr>
          <p:nvPr/>
        </p:nvSpPr>
        <p:spPr bwMode="auto">
          <a:xfrm>
            <a:off x="6503989" y="218916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25" name="Oval 11">
            <a:extLst>
              <a:ext uri="{FF2B5EF4-FFF2-40B4-BE49-F238E27FC236}">
                <a16:creationId xmlns:a16="http://schemas.microsoft.com/office/drawing/2014/main" id="{01A1A8D4-3A69-419F-A6E1-958E0E7FE45F}"/>
              </a:ext>
            </a:extLst>
          </p:cNvPr>
          <p:cNvSpPr>
            <a:spLocks noChangeArrowheads="1"/>
          </p:cNvSpPr>
          <p:nvPr/>
        </p:nvSpPr>
        <p:spPr bwMode="auto">
          <a:xfrm>
            <a:off x="7761289" y="219551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26" name="Oval 12">
            <a:extLst>
              <a:ext uri="{FF2B5EF4-FFF2-40B4-BE49-F238E27FC236}">
                <a16:creationId xmlns:a16="http://schemas.microsoft.com/office/drawing/2014/main" id="{2F83D2C9-AC23-449D-9A3A-F85C444A1D34}"/>
              </a:ext>
            </a:extLst>
          </p:cNvPr>
          <p:cNvSpPr>
            <a:spLocks noChangeArrowheads="1"/>
          </p:cNvSpPr>
          <p:nvPr/>
        </p:nvSpPr>
        <p:spPr bwMode="auto">
          <a:xfrm>
            <a:off x="8961439" y="219551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27" name="Oval 13">
            <a:extLst>
              <a:ext uri="{FF2B5EF4-FFF2-40B4-BE49-F238E27FC236}">
                <a16:creationId xmlns:a16="http://schemas.microsoft.com/office/drawing/2014/main" id="{D20CEA64-BABD-4F1D-99EA-A6D3BC291E99}"/>
              </a:ext>
            </a:extLst>
          </p:cNvPr>
          <p:cNvSpPr>
            <a:spLocks noChangeArrowheads="1"/>
          </p:cNvSpPr>
          <p:nvPr/>
        </p:nvSpPr>
        <p:spPr bwMode="auto">
          <a:xfrm>
            <a:off x="8955089" y="333851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28" name="Oval 16">
            <a:extLst>
              <a:ext uri="{FF2B5EF4-FFF2-40B4-BE49-F238E27FC236}">
                <a16:creationId xmlns:a16="http://schemas.microsoft.com/office/drawing/2014/main" id="{27E514E7-A79D-4900-AA60-30010B490029}"/>
              </a:ext>
            </a:extLst>
          </p:cNvPr>
          <p:cNvSpPr>
            <a:spLocks noChangeArrowheads="1"/>
          </p:cNvSpPr>
          <p:nvPr/>
        </p:nvSpPr>
        <p:spPr bwMode="auto">
          <a:xfrm>
            <a:off x="5360989" y="456406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29" name="Oval 17">
            <a:extLst>
              <a:ext uri="{FF2B5EF4-FFF2-40B4-BE49-F238E27FC236}">
                <a16:creationId xmlns:a16="http://schemas.microsoft.com/office/drawing/2014/main" id="{0AE7327E-2EC7-45AB-B98C-313E01E1B81F}"/>
              </a:ext>
            </a:extLst>
          </p:cNvPr>
          <p:cNvSpPr>
            <a:spLocks noChangeArrowheads="1"/>
          </p:cNvSpPr>
          <p:nvPr/>
        </p:nvSpPr>
        <p:spPr bwMode="auto">
          <a:xfrm>
            <a:off x="3417889" y="412591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30" name="Oval 18">
            <a:extLst>
              <a:ext uri="{FF2B5EF4-FFF2-40B4-BE49-F238E27FC236}">
                <a16:creationId xmlns:a16="http://schemas.microsoft.com/office/drawing/2014/main" id="{FBA76385-857F-4686-BA93-6F05125EC28E}"/>
              </a:ext>
            </a:extLst>
          </p:cNvPr>
          <p:cNvSpPr>
            <a:spLocks noChangeArrowheads="1"/>
          </p:cNvSpPr>
          <p:nvPr/>
        </p:nvSpPr>
        <p:spPr bwMode="auto">
          <a:xfrm>
            <a:off x="3513139" y="253206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31" name="Oval 19">
            <a:extLst>
              <a:ext uri="{FF2B5EF4-FFF2-40B4-BE49-F238E27FC236}">
                <a16:creationId xmlns:a16="http://schemas.microsoft.com/office/drawing/2014/main" id="{5E8F5E7B-FA1C-4D69-9F37-57624035C85E}"/>
              </a:ext>
            </a:extLst>
          </p:cNvPr>
          <p:cNvSpPr>
            <a:spLocks noChangeArrowheads="1"/>
          </p:cNvSpPr>
          <p:nvPr/>
        </p:nvSpPr>
        <p:spPr bwMode="auto">
          <a:xfrm>
            <a:off x="3113089" y="3384550"/>
            <a:ext cx="134937"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32" name="Oval 20">
            <a:extLst>
              <a:ext uri="{FF2B5EF4-FFF2-40B4-BE49-F238E27FC236}">
                <a16:creationId xmlns:a16="http://schemas.microsoft.com/office/drawing/2014/main" id="{2610673F-EE7E-43AC-A6B2-CEA1F8101145}"/>
              </a:ext>
            </a:extLst>
          </p:cNvPr>
          <p:cNvSpPr>
            <a:spLocks noChangeArrowheads="1"/>
          </p:cNvSpPr>
          <p:nvPr/>
        </p:nvSpPr>
        <p:spPr bwMode="auto">
          <a:xfrm>
            <a:off x="4395789" y="455771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33" name="Oval 21">
            <a:extLst>
              <a:ext uri="{FF2B5EF4-FFF2-40B4-BE49-F238E27FC236}">
                <a16:creationId xmlns:a16="http://schemas.microsoft.com/office/drawing/2014/main" id="{FADF023F-ADE1-4B2D-8564-5DAFF20EEB7A}"/>
              </a:ext>
            </a:extLst>
          </p:cNvPr>
          <p:cNvSpPr>
            <a:spLocks noChangeArrowheads="1"/>
          </p:cNvSpPr>
          <p:nvPr/>
        </p:nvSpPr>
        <p:spPr bwMode="auto">
          <a:xfrm>
            <a:off x="6503989" y="455136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34" name="Oval 22">
            <a:extLst>
              <a:ext uri="{FF2B5EF4-FFF2-40B4-BE49-F238E27FC236}">
                <a16:creationId xmlns:a16="http://schemas.microsoft.com/office/drawing/2014/main" id="{21A26622-1EBA-4753-A3FA-B18BF9650107}"/>
              </a:ext>
            </a:extLst>
          </p:cNvPr>
          <p:cNvSpPr>
            <a:spLocks noChangeArrowheads="1"/>
          </p:cNvSpPr>
          <p:nvPr/>
        </p:nvSpPr>
        <p:spPr bwMode="auto">
          <a:xfrm>
            <a:off x="4389439" y="382111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35" name="Oval 23">
            <a:extLst>
              <a:ext uri="{FF2B5EF4-FFF2-40B4-BE49-F238E27FC236}">
                <a16:creationId xmlns:a16="http://schemas.microsoft.com/office/drawing/2014/main" id="{686504D8-5A24-40D7-8EAF-2EAB7E7A3C42}"/>
              </a:ext>
            </a:extLst>
          </p:cNvPr>
          <p:cNvSpPr>
            <a:spLocks noChangeArrowheads="1"/>
          </p:cNvSpPr>
          <p:nvPr/>
        </p:nvSpPr>
        <p:spPr bwMode="auto">
          <a:xfrm>
            <a:off x="3970339" y="339566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36" name="Oval 24">
            <a:extLst>
              <a:ext uri="{FF2B5EF4-FFF2-40B4-BE49-F238E27FC236}">
                <a16:creationId xmlns:a16="http://schemas.microsoft.com/office/drawing/2014/main" id="{1C4045DE-218C-4CE1-A6AC-3B8E868FB8F5}"/>
              </a:ext>
            </a:extLst>
          </p:cNvPr>
          <p:cNvSpPr>
            <a:spLocks noChangeArrowheads="1"/>
          </p:cNvSpPr>
          <p:nvPr/>
        </p:nvSpPr>
        <p:spPr bwMode="auto">
          <a:xfrm>
            <a:off x="4395789" y="300831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37" name="Oval 25">
            <a:extLst>
              <a:ext uri="{FF2B5EF4-FFF2-40B4-BE49-F238E27FC236}">
                <a16:creationId xmlns:a16="http://schemas.microsoft.com/office/drawing/2014/main" id="{10F4CF8C-F62A-41FF-9335-7839BB6E5EC3}"/>
              </a:ext>
            </a:extLst>
          </p:cNvPr>
          <p:cNvSpPr>
            <a:spLocks noChangeArrowheads="1"/>
          </p:cNvSpPr>
          <p:nvPr/>
        </p:nvSpPr>
        <p:spPr bwMode="auto">
          <a:xfrm>
            <a:off x="4872039" y="340836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38" name="Line 26">
            <a:extLst>
              <a:ext uri="{FF2B5EF4-FFF2-40B4-BE49-F238E27FC236}">
                <a16:creationId xmlns:a16="http://schemas.microsoft.com/office/drawing/2014/main" id="{C7D2256F-4D47-4B39-8525-8D9795670857}"/>
              </a:ext>
            </a:extLst>
          </p:cNvPr>
          <p:cNvSpPr>
            <a:spLocks noChangeShapeType="1"/>
          </p:cNvSpPr>
          <p:nvPr/>
        </p:nvSpPr>
        <p:spPr bwMode="auto">
          <a:xfrm flipV="1">
            <a:off x="4032250" y="3067050"/>
            <a:ext cx="425450" cy="40640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39" name="Line 27">
            <a:extLst>
              <a:ext uri="{FF2B5EF4-FFF2-40B4-BE49-F238E27FC236}">
                <a16:creationId xmlns:a16="http://schemas.microsoft.com/office/drawing/2014/main" id="{3D312E69-505D-45C5-BE5E-0CE29811802A}"/>
              </a:ext>
            </a:extLst>
          </p:cNvPr>
          <p:cNvSpPr>
            <a:spLocks noChangeShapeType="1"/>
          </p:cNvSpPr>
          <p:nvPr/>
        </p:nvSpPr>
        <p:spPr bwMode="auto">
          <a:xfrm>
            <a:off x="4464050" y="3060700"/>
            <a:ext cx="495300" cy="42545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40" name="Line 28">
            <a:extLst>
              <a:ext uri="{FF2B5EF4-FFF2-40B4-BE49-F238E27FC236}">
                <a16:creationId xmlns:a16="http://schemas.microsoft.com/office/drawing/2014/main" id="{A4D79F89-BBA7-461A-8F48-D1F5AC346976}"/>
              </a:ext>
            </a:extLst>
          </p:cNvPr>
          <p:cNvSpPr>
            <a:spLocks noChangeShapeType="1"/>
          </p:cNvSpPr>
          <p:nvPr/>
        </p:nvSpPr>
        <p:spPr bwMode="auto">
          <a:xfrm>
            <a:off x="4025900" y="3467100"/>
            <a:ext cx="431800" cy="43180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41" name="Line 29">
            <a:extLst>
              <a:ext uri="{FF2B5EF4-FFF2-40B4-BE49-F238E27FC236}">
                <a16:creationId xmlns:a16="http://schemas.microsoft.com/office/drawing/2014/main" id="{65C1BFAC-C9B5-4D9E-B4B8-98EAA966C985}"/>
              </a:ext>
            </a:extLst>
          </p:cNvPr>
          <p:cNvSpPr>
            <a:spLocks noChangeShapeType="1"/>
          </p:cNvSpPr>
          <p:nvPr/>
        </p:nvSpPr>
        <p:spPr bwMode="auto">
          <a:xfrm flipV="1">
            <a:off x="4464050" y="3486150"/>
            <a:ext cx="495300" cy="40640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42" name="Line 30">
            <a:extLst>
              <a:ext uri="{FF2B5EF4-FFF2-40B4-BE49-F238E27FC236}">
                <a16:creationId xmlns:a16="http://schemas.microsoft.com/office/drawing/2014/main" id="{9A3830DF-87D5-4E8A-8177-F60B3F7D302B}"/>
              </a:ext>
            </a:extLst>
          </p:cNvPr>
          <p:cNvSpPr>
            <a:spLocks noChangeShapeType="1"/>
          </p:cNvSpPr>
          <p:nvPr/>
        </p:nvSpPr>
        <p:spPr bwMode="auto">
          <a:xfrm>
            <a:off x="3492500" y="4216400"/>
            <a:ext cx="977900" cy="41910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43" name="Line 31">
            <a:extLst>
              <a:ext uri="{FF2B5EF4-FFF2-40B4-BE49-F238E27FC236}">
                <a16:creationId xmlns:a16="http://schemas.microsoft.com/office/drawing/2014/main" id="{97246DEF-9EEB-4032-B0B6-CD15456CE1BA}"/>
              </a:ext>
            </a:extLst>
          </p:cNvPr>
          <p:cNvSpPr>
            <a:spLocks noChangeShapeType="1"/>
          </p:cNvSpPr>
          <p:nvPr/>
        </p:nvSpPr>
        <p:spPr bwMode="auto">
          <a:xfrm>
            <a:off x="3175000" y="3454400"/>
            <a:ext cx="311150" cy="76835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44" name="Line 32">
            <a:extLst>
              <a:ext uri="{FF2B5EF4-FFF2-40B4-BE49-F238E27FC236}">
                <a16:creationId xmlns:a16="http://schemas.microsoft.com/office/drawing/2014/main" id="{1D8F6183-1712-4ABB-8804-286EA57EC784}"/>
              </a:ext>
            </a:extLst>
          </p:cNvPr>
          <p:cNvSpPr>
            <a:spLocks noChangeShapeType="1"/>
          </p:cNvSpPr>
          <p:nvPr/>
        </p:nvSpPr>
        <p:spPr bwMode="auto">
          <a:xfrm>
            <a:off x="4457701" y="4629150"/>
            <a:ext cx="2106613"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45" name="Line 33">
            <a:extLst>
              <a:ext uri="{FF2B5EF4-FFF2-40B4-BE49-F238E27FC236}">
                <a16:creationId xmlns:a16="http://schemas.microsoft.com/office/drawing/2014/main" id="{1DD2F0E7-DA06-47AB-BC0C-F106119E1D81}"/>
              </a:ext>
            </a:extLst>
          </p:cNvPr>
          <p:cNvSpPr>
            <a:spLocks noChangeShapeType="1"/>
          </p:cNvSpPr>
          <p:nvPr/>
        </p:nvSpPr>
        <p:spPr bwMode="auto">
          <a:xfrm>
            <a:off x="9029700" y="3387725"/>
            <a:ext cx="0" cy="1588"/>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46" name="Line 34">
            <a:extLst>
              <a:ext uri="{FF2B5EF4-FFF2-40B4-BE49-F238E27FC236}">
                <a16:creationId xmlns:a16="http://schemas.microsoft.com/office/drawing/2014/main" id="{1E4BB9FD-E0ED-495C-80F6-81DA9E16D483}"/>
              </a:ext>
            </a:extLst>
          </p:cNvPr>
          <p:cNvSpPr>
            <a:spLocks noChangeShapeType="1"/>
          </p:cNvSpPr>
          <p:nvPr/>
        </p:nvSpPr>
        <p:spPr bwMode="auto">
          <a:xfrm>
            <a:off x="4457701" y="2260600"/>
            <a:ext cx="2111375"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47" name="Line 35">
            <a:extLst>
              <a:ext uri="{FF2B5EF4-FFF2-40B4-BE49-F238E27FC236}">
                <a16:creationId xmlns:a16="http://schemas.microsoft.com/office/drawing/2014/main" id="{51C89818-F4D9-4400-8849-B1DCC1F85CC3}"/>
              </a:ext>
            </a:extLst>
          </p:cNvPr>
          <p:cNvSpPr>
            <a:spLocks noChangeShapeType="1"/>
          </p:cNvSpPr>
          <p:nvPr/>
        </p:nvSpPr>
        <p:spPr bwMode="auto">
          <a:xfrm flipV="1">
            <a:off x="3181350" y="2597150"/>
            <a:ext cx="400050" cy="85725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48" name="Line 36">
            <a:extLst>
              <a:ext uri="{FF2B5EF4-FFF2-40B4-BE49-F238E27FC236}">
                <a16:creationId xmlns:a16="http://schemas.microsoft.com/office/drawing/2014/main" id="{8FC7C648-F4FB-4AAD-A20B-C0CC3F636F90}"/>
              </a:ext>
            </a:extLst>
          </p:cNvPr>
          <p:cNvSpPr>
            <a:spLocks noChangeShapeType="1"/>
          </p:cNvSpPr>
          <p:nvPr/>
        </p:nvSpPr>
        <p:spPr bwMode="auto">
          <a:xfrm flipV="1">
            <a:off x="3581400" y="2254250"/>
            <a:ext cx="869950" cy="34290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49" name="Oval 37">
            <a:extLst>
              <a:ext uri="{FF2B5EF4-FFF2-40B4-BE49-F238E27FC236}">
                <a16:creationId xmlns:a16="http://schemas.microsoft.com/office/drawing/2014/main" id="{BDEF86F7-042E-4AEF-9BC1-32BE981F0E1F}"/>
              </a:ext>
            </a:extLst>
          </p:cNvPr>
          <p:cNvSpPr>
            <a:spLocks noChangeArrowheads="1"/>
          </p:cNvSpPr>
          <p:nvPr/>
        </p:nvSpPr>
        <p:spPr bwMode="auto">
          <a:xfrm>
            <a:off x="4383089" y="219551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50" name="Oval 38">
            <a:extLst>
              <a:ext uri="{FF2B5EF4-FFF2-40B4-BE49-F238E27FC236}">
                <a16:creationId xmlns:a16="http://schemas.microsoft.com/office/drawing/2014/main" id="{BD9553E6-E7C8-4570-9751-5CBE7B52B6F0}"/>
              </a:ext>
            </a:extLst>
          </p:cNvPr>
          <p:cNvSpPr>
            <a:spLocks noChangeArrowheads="1"/>
          </p:cNvSpPr>
          <p:nvPr/>
        </p:nvSpPr>
        <p:spPr bwMode="auto">
          <a:xfrm>
            <a:off x="5367339" y="218916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51" name="Oval 40">
            <a:extLst>
              <a:ext uri="{FF2B5EF4-FFF2-40B4-BE49-F238E27FC236}">
                <a16:creationId xmlns:a16="http://schemas.microsoft.com/office/drawing/2014/main" id="{01639D69-A049-4F4E-AD27-FABB59707D47}"/>
              </a:ext>
            </a:extLst>
          </p:cNvPr>
          <p:cNvSpPr>
            <a:spLocks noChangeArrowheads="1"/>
          </p:cNvSpPr>
          <p:nvPr/>
        </p:nvSpPr>
        <p:spPr bwMode="auto">
          <a:xfrm>
            <a:off x="5360989" y="456406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52" name="Oval 41">
            <a:extLst>
              <a:ext uri="{FF2B5EF4-FFF2-40B4-BE49-F238E27FC236}">
                <a16:creationId xmlns:a16="http://schemas.microsoft.com/office/drawing/2014/main" id="{894EBA1B-8148-42C9-A24B-B0F328174EF0}"/>
              </a:ext>
            </a:extLst>
          </p:cNvPr>
          <p:cNvSpPr>
            <a:spLocks noChangeArrowheads="1"/>
          </p:cNvSpPr>
          <p:nvPr/>
        </p:nvSpPr>
        <p:spPr bwMode="auto">
          <a:xfrm>
            <a:off x="3417889" y="412591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53" name="Oval 42">
            <a:extLst>
              <a:ext uri="{FF2B5EF4-FFF2-40B4-BE49-F238E27FC236}">
                <a16:creationId xmlns:a16="http://schemas.microsoft.com/office/drawing/2014/main" id="{969A3EE4-A885-40A9-B09A-FB1B9C4F9862}"/>
              </a:ext>
            </a:extLst>
          </p:cNvPr>
          <p:cNvSpPr>
            <a:spLocks noChangeArrowheads="1"/>
          </p:cNvSpPr>
          <p:nvPr/>
        </p:nvSpPr>
        <p:spPr bwMode="auto">
          <a:xfrm>
            <a:off x="3513139" y="253206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54" name="Oval 43">
            <a:extLst>
              <a:ext uri="{FF2B5EF4-FFF2-40B4-BE49-F238E27FC236}">
                <a16:creationId xmlns:a16="http://schemas.microsoft.com/office/drawing/2014/main" id="{D7061CFF-231A-40F8-8911-03A2968B48A1}"/>
              </a:ext>
            </a:extLst>
          </p:cNvPr>
          <p:cNvSpPr>
            <a:spLocks noChangeArrowheads="1"/>
          </p:cNvSpPr>
          <p:nvPr/>
        </p:nvSpPr>
        <p:spPr bwMode="auto">
          <a:xfrm>
            <a:off x="3113089" y="3384550"/>
            <a:ext cx="134937"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55" name="Oval 44">
            <a:extLst>
              <a:ext uri="{FF2B5EF4-FFF2-40B4-BE49-F238E27FC236}">
                <a16:creationId xmlns:a16="http://schemas.microsoft.com/office/drawing/2014/main" id="{8DA4DF59-A219-4195-A09E-37FEBE189620}"/>
              </a:ext>
            </a:extLst>
          </p:cNvPr>
          <p:cNvSpPr>
            <a:spLocks noChangeArrowheads="1"/>
          </p:cNvSpPr>
          <p:nvPr/>
        </p:nvSpPr>
        <p:spPr bwMode="auto">
          <a:xfrm>
            <a:off x="4395789" y="455771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56" name="Oval 45">
            <a:extLst>
              <a:ext uri="{FF2B5EF4-FFF2-40B4-BE49-F238E27FC236}">
                <a16:creationId xmlns:a16="http://schemas.microsoft.com/office/drawing/2014/main" id="{55F9B696-7417-4433-8122-521E69797D1B}"/>
              </a:ext>
            </a:extLst>
          </p:cNvPr>
          <p:cNvSpPr>
            <a:spLocks noChangeArrowheads="1"/>
          </p:cNvSpPr>
          <p:nvPr/>
        </p:nvSpPr>
        <p:spPr bwMode="auto">
          <a:xfrm>
            <a:off x="4389439" y="382111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57" name="Oval 46">
            <a:extLst>
              <a:ext uri="{FF2B5EF4-FFF2-40B4-BE49-F238E27FC236}">
                <a16:creationId xmlns:a16="http://schemas.microsoft.com/office/drawing/2014/main" id="{DFD94CCB-B42F-4797-ABF7-67D46F62EDD7}"/>
              </a:ext>
            </a:extLst>
          </p:cNvPr>
          <p:cNvSpPr>
            <a:spLocks noChangeArrowheads="1"/>
          </p:cNvSpPr>
          <p:nvPr/>
        </p:nvSpPr>
        <p:spPr bwMode="auto">
          <a:xfrm>
            <a:off x="3970339" y="339566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58" name="Oval 47">
            <a:extLst>
              <a:ext uri="{FF2B5EF4-FFF2-40B4-BE49-F238E27FC236}">
                <a16:creationId xmlns:a16="http://schemas.microsoft.com/office/drawing/2014/main" id="{DE19C3E7-473D-4BD4-9634-7C0F63670062}"/>
              </a:ext>
            </a:extLst>
          </p:cNvPr>
          <p:cNvSpPr>
            <a:spLocks noChangeArrowheads="1"/>
          </p:cNvSpPr>
          <p:nvPr/>
        </p:nvSpPr>
        <p:spPr bwMode="auto">
          <a:xfrm>
            <a:off x="4395789" y="300831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59" name="Oval 48">
            <a:extLst>
              <a:ext uri="{FF2B5EF4-FFF2-40B4-BE49-F238E27FC236}">
                <a16:creationId xmlns:a16="http://schemas.microsoft.com/office/drawing/2014/main" id="{A78F3B86-DA37-4C1A-B90E-29F0D8804B16}"/>
              </a:ext>
            </a:extLst>
          </p:cNvPr>
          <p:cNvSpPr>
            <a:spLocks noChangeArrowheads="1"/>
          </p:cNvSpPr>
          <p:nvPr/>
        </p:nvSpPr>
        <p:spPr bwMode="auto">
          <a:xfrm>
            <a:off x="4872039" y="340836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60" name="Line 49">
            <a:extLst>
              <a:ext uri="{FF2B5EF4-FFF2-40B4-BE49-F238E27FC236}">
                <a16:creationId xmlns:a16="http://schemas.microsoft.com/office/drawing/2014/main" id="{273B5C24-694B-471C-849C-1518AC23FDB2}"/>
              </a:ext>
            </a:extLst>
          </p:cNvPr>
          <p:cNvSpPr>
            <a:spLocks noChangeShapeType="1"/>
          </p:cNvSpPr>
          <p:nvPr/>
        </p:nvSpPr>
        <p:spPr bwMode="auto">
          <a:xfrm flipV="1">
            <a:off x="6559550" y="3581400"/>
            <a:ext cx="660400" cy="103505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61" name="Line 51">
            <a:extLst>
              <a:ext uri="{FF2B5EF4-FFF2-40B4-BE49-F238E27FC236}">
                <a16:creationId xmlns:a16="http://schemas.microsoft.com/office/drawing/2014/main" id="{F73055A7-B62D-46D5-B390-1696FC311708}"/>
              </a:ext>
            </a:extLst>
          </p:cNvPr>
          <p:cNvSpPr>
            <a:spLocks noChangeShapeType="1"/>
          </p:cNvSpPr>
          <p:nvPr/>
        </p:nvSpPr>
        <p:spPr bwMode="auto">
          <a:xfrm flipH="1">
            <a:off x="6562726" y="3578226"/>
            <a:ext cx="657225" cy="1039813"/>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62" name="Line 57">
            <a:extLst>
              <a:ext uri="{FF2B5EF4-FFF2-40B4-BE49-F238E27FC236}">
                <a16:creationId xmlns:a16="http://schemas.microsoft.com/office/drawing/2014/main" id="{8F3C66A5-1B34-4CAF-89F2-D47537732DA6}"/>
              </a:ext>
            </a:extLst>
          </p:cNvPr>
          <p:cNvSpPr>
            <a:spLocks noChangeShapeType="1"/>
          </p:cNvSpPr>
          <p:nvPr/>
        </p:nvSpPr>
        <p:spPr bwMode="auto">
          <a:xfrm>
            <a:off x="6564314" y="2273301"/>
            <a:ext cx="655637" cy="1293813"/>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63" name="Line 52">
            <a:extLst>
              <a:ext uri="{FF2B5EF4-FFF2-40B4-BE49-F238E27FC236}">
                <a16:creationId xmlns:a16="http://schemas.microsoft.com/office/drawing/2014/main" id="{E0D14B56-316F-4C52-9E57-B4EE8C6B5DF3}"/>
              </a:ext>
            </a:extLst>
          </p:cNvPr>
          <p:cNvSpPr>
            <a:spLocks noChangeShapeType="1"/>
          </p:cNvSpPr>
          <p:nvPr/>
        </p:nvSpPr>
        <p:spPr bwMode="auto">
          <a:xfrm>
            <a:off x="7242176" y="3595688"/>
            <a:ext cx="663575" cy="103346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64" name="Line 54">
            <a:extLst>
              <a:ext uri="{FF2B5EF4-FFF2-40B4-BE49-F238E27FC236}">
                <a16:creationId xmlns:a16="http://schemas.microsoft.com/office/drawing/2014/main" id="{3138BC5E-E8F2-49C8-B90E-55F57C9D0AE9}"/>
              </a:ext>
            </a:extLst>
          </p:cNvPr>
          <p:cNvSpPr>
            <a:spLocks noChangeShapeType="1"/>
          </p:cNvSpPr>
          <p:nvPr/>
        </p:nvSpPr>
        <p:spPr bwMode="auto">
          <a:xfrm flipV="1">
            <a:off x="7904164" y="3395664"/>
            <a:ext cx="1131887" cy="12223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65" name="Line 55">
            <a:extLst>
              <a:ext uri="{FF2B5EF4-FFF2-40B4-BE49-F238E27FC236}">
                <a16:creationId xmlns:a16="http://schemas.microsoft.com/office/drawing/2014/main" id="{573E335A-1C46-4C8A-90BE-EC4D7FC20719}"/>
              </a:ext>
            </a:extLst>
          </p:cNvPr>
          <p:cNvSpPr>
            <a:spLocks noChangeShapeType="1"/>
          </p:cNvSpPr>
          <p:nvPr/>
        </p:nvSpPr>
        <p:spPr bwMode="auto">
          <a:xfrm>
            <a:off x="7832726" y="2263776"/>
            <a:ext cx="1203325" cy="11588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66" name="Line 58">
            <a:extLst>
              <a:ext uri="{FF2B5EF4-FFF2-40B4-BE49-F238E27FC236}">
                <a16:creationId xmlns:a16="http://schemas.microsoft.com/office/drawing/2014/main" id="{12E51BDB-19C1-448E-8F25-8B849E14AF05}"/>
              </a:ext>
            </a:extLst>
          </p:cNvPr>
          <p:cNvSpPr>
            <a:spLocks noChangeShapeType="1"/>
          </p:cNvSpPr>
          <p:nvPr/>
        </p:nvSpPr>
        <p:spPr bwMode="auto">
          <a:xfrm flipH="1">
            <a:off x="7229475" y="2255838"/>
            <a:ext cx="611188" cy="13208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67" name="Line 62">
            <a:extLst>
              <a:ext uri="{FF2B5EF4-FFF2-40B4-BE49-F238E27FC236}">
                <a16:creationId xmlns:a16="http://schemas.microsoft.com/office/drawing/2014/main" id="{4EB9BE3F-7BB0-42BA-B399-D98E4571B2B4}"/>
              </a:ext>
            </a:extLst>
          </p:cNvPr>
          <p:cNvSpPr>
            <a:spLocks noChangeShapeType="1"/>
          </p:cNvSpPr>
          <p:nvPr/>
        </p:nvSpPr>
        <p:spPr bwMode="auto">
          <a:xfrm flipV="1">
            <a:off x="7265989" y="3414713"/>
            <a:ext cx="1760537" cy="1714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68" name="Oval 60">
            <a:extLst>
              <a:ext uri="{FF2B5EF4-FFF2-40B4-BE49-F238E27FC236}">
                <a16:creationId xmlns:a16="http://schemas.microsoft.com/office/drawing/2014/main" id="{8EAE0AD3-CDBC-4839-AFEC-7421A90331E8}"/>
              </a:ext>
            </a:extLst>
          </p:cNvPr>
          <p:cNvSpPr>
            <a:spLocks noChangeArrowheads="1"/>
          </p:cNvSpPr>
          <p:nvPr/>
        </p:nvSpPr>
        <p:spPr bwMode="auto">
          <a:xfrm>
            <a:off x="7158039" y="351631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69" name="Line 63">
            <a:extLst>
              <a:ext uri="{FF2B5EF4-FFF2-40B4-BE49-F238E27FC236}">
                <a16:creationId xmlns:a16="http://schemas.microsoft.com/office/drawing/2014/main" id="{5ABDCDA2-7381-41B1-BBFB-F2279CD4F9C5}"/>
              </a:ext>
            </a:extLst>
          </p:cNvPr>
          <p:cNvSpPr>
            <a:spLocks noChangeShapeType="1"/>
          </p:cNvSpPr>
          <p:nvPr/>
        </p:nvSpPr>
        <p:spPr bwMode="auto">
          <a:xfrm>
            <a:off x="6573838" y="2263775"/>
            <a:ext cx="2462212"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70" name="Line 64">
            <a:extLst>
              <a:ext uri="{FF2B5EF4-FFF2-40B4-BE49-F238E27FC236}">
                <a16:creationId xmlns:a16="http://schemas.microsoft.com/office/drawing/2014/main" id="{2765ADE0-11EF-481E-9FA9-7399E9C59047}"/>
              </a:ext>
            </a:extLst>
          </p:cNvPr>
          <p:cNvSpPr>
            <a:spLocks noChangeShapeType="1"/>
          </p:cNvSpPr>
          <p:nvPr/>
        </p:nvSpPr>
        <p:spPr bwMode="auto">
          <a:xfrm>
            <a:off x="9036050" y="2273300"/>
            <a:ext cx="0" cy="236378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71" name="Line 65">
            <a:extLst>
              <a:ext uri="{FF2B5EF4-FFF2-40B4-BE49-F238E27FC236}">
                <a16:creationId xmlns:a16="http://schemas.microsoft.com/office/drawing/2014/main" id="{7201C978-58E9-41F2-AE0B-47F6CD87265D}"/>
              </a:ext>
            </a:extLst>
          </p:cNvPr>
          <p:cNvSpPr>
            <a:spLocks noChangeShapeType="1"/>
          </p:cNvSpPr>
          <p:nvPr/>
        </p:nvSpPr>
        <p:spPr bwMode="auto">
          <a:xfrm>
            <a:off x="6573839" y="4627563"/>
            <a:ext cx="2479675"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72" name="Oval 14">
            <a:extLst>
              <a:ext uri="{FF2B5EF4-FFF2-40B4-BE49-F238E27FC236}">
                <a16:creationId xmlns:a16="http://schemas.microsoft.com/office/drawing/2014/main" id="{DD7DA91B-A93E-40C8-99AA-6B2FAE14730A}"/>
              </a:ext>
            </a:extLst>
          </p:cNvPr>
          <p:cNvSpPr>
            <a:spLocks noChangeArrowheads="1"/>
          </p:cNvSpPr>
          <p:nvPr/>
        </p:nvSpPr>
        <p:spPr bwMode="auto">
          <a:xfrm>
            <a:off x="8961439" y="455771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73" name="Oval 39">
            <a:extLst>
              <a:ext uri="{FF2B5EF4-FFF2-40B4-BE49-F238E27FC236}">
                <a16:creationId xmlns:a16="http://schemas.microsoft.com/office/drawing/2014/main" id="{C0F8CEBC-7467-43F8-897E-063CB012DEE2}"/>
              </a:ext>
            </a:extLst>
          </p:cNvPr>
          <p:cNvSpPr>
            <a:spLocks noChangeArrowheads="1"/>
          </p:cNvSpPr>
          <p:nvPr/>
        </p:nvSpPr>
        <p:spPr bwMode="auto">
          <a:xfrm>
            <a:off x="8961439" y="219551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74" name="Oval 53">
            <a:extLst>
              <a:ext uri="{FF2B5EF4-FFF2-40B4-BE49-F238E27FC236}">
                <a16:creationId xmlns:a16="http://schemas.microsoft.com/office/drawing/2014/main" id="{ECC864EE-7040-4DDF-82D3-8E8DBE6CA275}"/>
              </a:ext>
            </a:extLst>
          </p:cNvPr>
          <p:cNvSpPr>
            <a:spLocks noChangeArrowheads="1"/>
          </p:cNvSpPr>
          <p:nvPr/>
        </p:nvSpPr>
        <p:spPr bwMode="auto">
          <a:xfrm>
            <a:off x="6503989" y="455136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75" name="Oval 59">
            <a:extLst>
              <a:ext uri="{FF2B5EF4-FFF2-40B4-BE49-F238E27FC236}">
                <a16:creationId xmlns:a16="http://schemas.microsoft.com/office/drawing/2014/main" id="{635E2DBC-5256-4B51-8D3E-B7504B769112}"/>
              </a:ext>
            </a:extLst>
          </p:cNvPr>
          <p:cNvSpPr>
            <a:spLocks noChangeArrowheads="1"/>
          </p:cNvSpPr>
          <p:nvPr/>
        </p:nvSpPr>
        <p:spPr bwMode="auto">
          <a:xfrm>
            <a:off x="6503989" y="218916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76" name="Oval 15">
            <a:extLst>
              <a:ext uri="{FF2B5EF4-FFF2-40B4-BE49-F238E27FC236}">
                <a16:creationId xmlns:a16="http://schemas.microsoft.com/office/drawing/2014/main" id="{11CEA131-5731-4FC4-BDCA-D68DB1B3C65B}"/>
              </a:ext>
            </a:extLst>
          </p:cNvPr>
          <p:cNvSpPr>
            <a:spLocks noChangeArrowheads="1"/>
          </p:cNvSpPr>
          <p:nvPr/>
        </p:nvSpPr>
        <p:spPr bwMode="auto">
          <a:xfrm>
            <a:off x="7824789" y="455771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77" name="Oval 56">
            <a:extLst>
              <a:ext uri="{FF2B5EF4-FFF2-40B4-BE49-F238E27FC236}">
                <a16:creationId xmlns:a16="http://schemas.microsoft.com/office/drawing/2014/main" id="{F05989D9-66A9-4929-9B21-361EF6DD60E1}"/>
              </a:ext>
            </a:extLst>
          </p:cNvPr>
          <p:cNvSpPr>
            <a:spLocks noChangeArrowheads="1"/>
          </p:cNvSpPr>
          <p:nvPr/>
        </p:nvSpPr>
        <p:spPr bwMode="auto">
          <a:xfrm>
            <a:off x="8955089" y="333851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78" name="Oval 61">
            <a:extLst>
              <a:ext uri="{FF2B5EF4-FFF2-40B4-BE49-F238E27FC236}">
                <a16:creationId xmlns:a16="http://schemas.microsoft.com/office/drawing/2014/main" id="{4AE59AD2-BFE6-40F5-A99E-819B772ED52F}"/>
              </a:ext>
            </a:extLst>
          </p:cNvPr>
          <p:cNvSpPr>
            <a:spLocks noChangeArrowheads="1"/>
          </p:cNvSpPr>
          <p:nvPr/>
        </p:nvSpPr>
        <p:spPr bwMode="auto">
          <a:xfrm>
            <a:off x="7761289" y="2195514"/>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79" name="Oval 60">
            <a:extLst>
              <a:ext uri="{FF2B5EF4-FFF2-40B4-BE49-F238E27FC236}">
                <a16:creationId xmlns:a16="http://schemas.microsoft.com/office/drawing/2014/main" id="{40F9D0CE-B358-45A1-B471-A40360EF5AF2}"/>
              </a:ext>
            </a:extLst>
          </p:cNvPr>
          <p:cNvSpPr>
            <a:spLocks noChangeArrowheads="1"/>
          </p:cNvSpPr>
          <p:nvPr/>
        </p:nvSpPr>
        <p:spPr bwMode="auto">
          <a:xfrm>
            <a:off x="5867400" y="3429000"/>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9280" name="Line 57">
            <a:extLst>
              <a:ext uri="{FF2B5EF4-FFF2-40B4-BE49-F238E27FC236}">
                <a16:creationId xmlns:a16="http://schemas.microsoft.com/office/drawing/2014/main" id="{A341AB45-BB6E-4E5F-B555-5AF2F140829A}"/>
              </a:ext>
            </a:extLst>
          </p:cNvPr>
          <p:cNvSpPr>
            <a:spLocks noChangeShapeType="1"/>
          </p:cNvSpPr>
          <p:nvPr/>
        </p:nvSpPr>
        <p:spPr bwMode="auto">
          <a:xfrm flipH="1">
            <a:off x="5943601" y="2266950"/>
            <a:ext cx="631825" cy="12065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81" name="Line 57">
            <a:extLst>
              <a:ext uri="{FF2B5EF4-FFF2-40B4-BE49-F238E27FC236}">
                <a16:creationId xmlns:a16="http://schemas.microsoft.com/office/drawing/2014/main" id="{8CD400E6-ACAF-4A6B-A81A-BB7DB92187A6}"/>
              </a:ext>
            </a:extLst>
          </p:cNvPr>
          <p:cNvSpPr>
            <a:spLocks noChangeShapeType="1"/>
          </p:cNvSpPr>
          <p:nvPr/>
        </p:nvSpPr>
        <p:spPr bwMode="auto">
          <a:xfrm flipH="1" flipV="1">
            <a:off x="5427664" y="2252663"/>
            <a:ext cx="515937" cy="124936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82" name="Line 57">
            <a:extLst>
              <a:ext uri="{FF2B5EF4-FFF2-40B4-BE49-F238E27FC236}">
                <a16:creationId xmlns:a16="http://schemas.microsoft.com/office/drawing/2014/main" id="{1AE2E7CE-6400-4A46-B583-B210F71B5CDF}"/>
              </a:ext>
            </a:extLst>
          </p:cNvPr>
          <p:cNvSpPr>
            <a:spLocks noChangeShapeType="1"/>
          </p:cNvSpPr>
          <p:nvPr/>
        </p:nvSpPr>
        <p:spPr bwMode="auto">
          <a:xfrm flipH="1" flipV="1">
            <a:off x="5937250" y="3502025"/>
            <a:ext cx="1276350" cy="7778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83" name="Line 57">
            <a:extLst>
              <a:ext uri="{FF2B5EF4-FFF2-40B4-BE49-F238E27FC236}">
                <a16:creationId xmlns:a16="http://schemas.microsoft.com/office/drawing/2014/main" id="{CAEEEC28-434A-44E0-B8C9-CD9558FE28C1}"/>
              </a:ext>
            </a:extLst>
          </p:cNvPr>
          <p:cNvSpPr>
            <a:spLocks noChangeShapeType="1"/>
          </p:cNvSpPr>
          <p:nvPr/>
        </p:nvSpPr>
        <p:spPr bwMode="auto">
          <a:xfrm flipH="1" flipV="1">
            <a:off x="5922963" y="3494089"/>
            <a:ext cx="660400" cy="11271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84" name="Line 57">
            <a:extLst>
              <a:ext uri="{FF2B5EF4-FFF2-40B4-BE49-F238E27FC236}">
                <a16:creationId xmlns:a16="http://schemas.microsoft.com/office/drawing/2014/main" id="{27CD91C5-2C81-4AB0-A087-FB6A20592539}"/>
              </a:ext>
            </a:extLst>
          </p:cNvPr>
          <p:cNvSpPr>
            <a:spLocks noChangeShapeType="1"/>
          </p:cNvSpPr>
          <p:nvPr/>
        </p:nvSpPr>
        <p:spPr bwMode="auto">
          <a:xfrm flipH="1">
            <a:off x="5413375" y="3508375"/>
            <a:ext cx="515938" cy="111283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85" name="Line 57">
            <a:extLst>
              <a:ext uri="{FF2B5EF4-FFF2-40B4-BE49-F238E27FC236}">
                <a16:creationId xmlns:a16="http://schemas.microsoft.com/office/drawing/2014/main" id="{4160CE37-32CC-4D80-8288-B51B6B8F8981}"/>
              </a:ext>
            </a:extLst>
          </p:cNvPr>
          <p:cNvSpPr>
            <a:spLocks noChangeShapeType="1"/>
          </p:cNvSpPr>
          <p:nvPr/>
        </p:nvSpPr>
        <p:spPr bwMode="auto">
          <a:xfrm>
            <a:off x="4953001" y="3473451"/>
            <a:ext cx="962025" cy="285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86" name="Line 57">
            <a:extLst>
              <a:ext uri="{FF2B5EF4-FFF2-40B4-BE49-F238E27FC236}">
                <a16:creationId xmlns:a16="http://schemas.microsoft.com/office/drawing/2014/main" id="{9401667F-A2A9-4826-8F79-6D53F47AEE4A}"/>
              </a:ext>
            </a:extLst>
          </p:cNvPr>
          <p:cNvSpPr>
            <a:spLocks noChangeShapeType="1"/>
          </p:cNvSpPr>
          <p:nvPr/>
        </p:nvSpPr>
        <p:spPr bwMode="auto">
          <a:xfrm flipV="1">
            <a:off x="4918075" y="2260600"/>
            <a:ext cx="501650" cy="12128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87" name="Line 57">
            <a:extLst>
              <a:ext uri="{FF2B5EF4-FFF2-40B4-BE49-F238E27FC236}">
                <a16:creationId xmlns:a16="http://schemas.microsoft.com/office/drawing/2014/main" id="{6BB26583-0145-4903-9CAE-C1A233B69304}"/>
              </a:ext>
            </a:extLst>
          </p:cNvPr>
          <p:cNvSpPr>
            <a:spLocks noChangeShapeType="1"/>
          </p:cNvSpPr>
          <p:nvPr/>
        </p:nvSpPr>
        <p:spPr bwMode="auto">
          <a:xfrm flipH="1" flipV="1">
            <a:off x="4465639" y="2274889"/>
            <a:ext cx="7937" cy="7969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88" name="Line 57">
            <a:extLst>
              <a:ext uri="{FF2B5EF4-FFF2-40B4-BE49-F238E27FC236}">
                <a16:creationId xmlns:a16="http://schemas.microsoft.com/office/drawing/2014/main" id="{E788A48F-DA44-472C-82ED-FB79AD6314D7}"/>
              </a:ext>
            </a:extLst>
          </p:cNvPr>
          <p:cNvSpPr>
            <a:spLocks noChangeShapeType="1"/>
          </p:cNvSpPr>
          <p:nvPr/>
        </p:nvSpPr>
        <p:spPr bwMode="auto">
          <a:xfrm flipV="1">
            <a:off x="4465639" y="2246313"/>
            <a:ext cx="962025" cy="8318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89" name="Line 57">
            <a:extLst>
              <a:ext uri="{FF2B5EF4-FFF2-40B4-BE49-F238E27FC236}">
                <a16:creationId xmlns:a16="http://schemas.microsoft.com/office/drawing/2014/main" id="{73FAEB16-40E3-4A99-B980-E2586E229A48}"/>
              </a:ext>
            </a:extLst>
          </p:cNvPr>
          <p:cNvSpPr>
            <a:spLocks noChangeShapeType="1"/>
          </p:cNvSpPr>
          <p:nvPr/>
        </p:nvSpPr>
        <p:spPr bwMode="auto">
          <a:xfrm>
            <a:off x="3576638" y="2611439"/>
            <a:ext cx="874712" cy="4603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90" name="Line 57">
            <a:extLst>
              <a:ext uri="{FF2B5EF4-FFF2-40B4-BE49-F238E27FC236}">
                <a16:creationId xmlns:a16="http://schemas.microsoft.com/office/drawing/2014/main" id="{75DE46C2-2D84-417F-98DA-F9F667D498DB}"/>
              </a:ext>
            </a:extLst>
          </p:cNvPr>
          <p:cNvSpPr>
            <a:spLocks noChangeShapeType="1"/>
          </p:cNvSpPr>
          <p:nvPr/>
        </p:nvSpPr>
        <p:spPr bwMode="auto">
          <a:xfrm>
            <a:off x="3562351" y="2590800"/>
            <a:ext cx="487363" cy="8826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91" name="Line 57">
            <a:extLst>
              <a:ext uri="{FF2B5EF4-FFF2-40B4-BE49-F238E27FC236}">
                <a16:creationId xmlns:a16="http://schemas.microsoft.com/office/drawing/2014/main" id="{2E4C37DF-2BAD-4AAC-8C97-181ADF06B812}"/>
              </a:ext>
            </a:extLst>
          </p:cNvPr>
          <p:cNvSpPr>
            <a:spLocks noChangeShapeType="1"/>
          </p:cNvSpPr>
          <p:nvPr/>
        </p:nvSpPr>
        <p:spPr bwMode="auto">
          <a:xfrm>
            <a:off x="3138489" y="3451226"/>
            <a:ext cx="911225" cy="285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92" name="Line 57">
            <a:extLst>
              <a:ext uri="{FF2B5EF4-FFF2-40B4-BE49-F238E27FC236}">
                <a16:creationId xmlns:a16="http://schemas.microsoft.com/office/drawing/2014/main" id="{8991B398-3585-43D6-A6B1-A35C6A23FD92}"/>
              </a:ext>
            </a:extLst>
          </p:cNvPr>
          <p:cNvSpPr>
            <a:spLocks noChangeShapeType="1"/>
          </p:cNvSpPr>
          <p:nvPr/>
        </p:nvSpPr>
        <p:spPr bwMode="auto">
          <a:xfrm flipV="1">
            <a:off x="3482975" y="3473450"/>
            <a:ext cx="558800" cy="7175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93" name="Line 57">
            <a:extLst>
              <a:ext uri="{FF2B5EF4-FFF2-40B4-BE49-F238E27FC236}">
                <a16:creationId xmlns:a16="http://schemas.microsoft.com/office/drawing/2014/main" id="{25C05C17-F40E-4746-8D44-99951FE562F4}"/>
              </a:ext>
            </a:extLst>
          </p:cNvPr>
          <p:cNvSpPr>
            <a:spLocks noChangeShapeType="1"/>
          </p:cNvSpPr>
          <p:nvPr/>
        </p:nvSpPr>
        <p:spPr bwMode="auto">
          <a:xfrm flipH="1">
            <a:off x="4459289" y="3889375"/>
            <a:ext cx="14287" cy="73818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94" name="Line 57">
            <a:extLst>
              <a:ext uri="{FF2B5EF4-FFF2-40B4-BE49-F238E27FC236}">
                <a16:creationId xmlns:a16="http://schemas.microsoft.com/office/drawing/2014/main" id="{3639BA7D-A8DD-42F3-84E5-4EC45E42C652}"/>
              </a:ext>
            </a:extLst>
          </p:cNvPr>
          <p:cNvSpPr>
            <a:spLocks noChangeShapeType="1"/>
          </p:cNvSpPr>
          <p:nvPr/>
        </p:nvSpPr>
        <p:spPr bwMode="auto">
          <a:xfrm flipH="1">
            <a:off x="3505200" y="3886200"/>
            <a:ext cx="990600" cy="3048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95" name="Line 57">
            <a:extLst>
              <a:ext uri="{FF2B5EF4-FFF2-40B4-BE49-F238E27FC236}">
                <a16:creationId xmlns:a16="http://schemas.microsoft.com/office/drawing/2014/main" id="{4CEA002E-6950-488C-AC96-701668E9BF8D}"/>
              </a:ext>
            </a:extLst>
          </p:cNvPr>
          <p:cNvSpPr>
            <a:spLocks noChangeShapeType="1"/>
          </p:cNvSpPr>
          <p:nvPr/>
        </p:nvSpPr>
        <p:spPr bwMode="auto">
          <a:xfrm flipH="1" flipV="1">
            <a:off x="4473575" y="3881439"/>
            <a:ext cx="939800" cy="7397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96" name="Line 57">
            <a:extLst>
              <a:ext uri="{FF2B5EF4-FFF2-40B4-BE49-F238E27FC236}">
                <a16:creationId xmlns:a16="http://schemas.microsoft.com/office/drawing/2014/main" id="{30265493-1D1D-4E85-9E42-D8A3AF04D09A}"/>
              </a:ext>
            </a:extLst>
          </p:cNvPr>
          <p:cNvSpPr>
            <a:spLocks noChangeShapeType="1"/>
          </p:cNvSpPr>
          <p:nvPr/>
        </p:nvSpPr>
        <p:spPr bwMode="auto">
          <a:xfrm flipH="1" flipV="1">
            <a:off x="4938713" y="3465513"/>
            <a:ext cx="495300" cy="11620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97" name="Text Box 52">
            <a:extLst>
              <a:ext uri="{FF2B5EF4-FFF2-40B4-BE49-F238E27FC236}">
                <a16:creationId xmlns:a16="http://schemas.microsoft.com/office/drawing/2014/main" id="{202EF57D-8DFA-4161-83DA-CAF9FC39BAE8}"/>
              </a:ext>
            </a:extLst>
          </p:cNvPr>
          <p:cNvSpPr txBox="1">
            <a:spLocks noChangeArrowheads="1"/>
          </p:cNvSpPr>
          <p:nvPr/>
        </p:nvSpPr>
        <p:spPr bwMode="auto">
          <a:xfrm>
            <a:off x="3810000" y="5334001"/>
            <a:ext cx="495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anchor="ct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Advancing Front: Starts from the boundaries, placing elements one at a time.</a:t>
            </a:r>
          </a:p>
          <a:p>
            <a:endParaRPr lang="en-US" altLang="en-US" sz="180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4">
            <a:extLst>
              <a:ext uri="{FF2B5EF4-FFF2-40B4-BE49-F238E27FC236}">
                <a16:creationId xmlns:a16="http://schemas.microsoft.com/office/drawing/2014/main" id="{290350C3-9ECA-483A-ABC8-3A77EAB384E8}"/>
              </a:ext>
            </a:extLst>
          </p:cNvPr>
          <p:cNvGrpSpPr>
            <a:grpSpLocks/>
          </p:cNvGrpSpPr>
          <p:nvPr/>
        </p:nvGrpSpPr>
        <p:grpSpPr bwMode="auto">
          <a:xfrm>
            <a:off x="3175000" y="2262188"/>
            <a:ext cx="5856288" cy="2362200"/>
            <a:chOff x="1146" y="1782"/>
            <a:chExt cx="3689" cy="1488"/>
          </a:xfrm>
        </p:grpSpPr>
        <p:sp>
          <p:nvSpPr>
            <p:cNvPr id="10576" name="Oval 5">
              <a:extLst>
                <a:ext uri="{FF2B5EF4-FFF2-40B4-BE49-F238E27FC236}">
                  <a16:creationId xmlns:a16="http://schemas.microsoft.com/office/drawing/2014/main" id="{B932FF87-A0A9-42A8-8612-F7F346BF31CD}"/>
                </a:ext>
              </a:extLst>
            </p:cNvPr>
            <p:cNvSpPr>
              <a:spLocks noChangeArrowheads="1"/>
            </p:cNvSpPr>
            <p:nvPr/>
          </p:nvSpPr>
          <p:spPr bwMode="auto">
            <a:xfrm>
              <a:off x="1146" y="1782"/>
              <a:ext cx="1734" cy="1488"/>
            </a:xfrm>
            <a:prstGeom prst="ellipse">
              <a:avLst/>
            </a:prstGeom>
            <a:solidFill>
              <a:schemeClr val="accent1"/>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77" name="Rectangle 6">
              <a:extLst>
                <a:ext uri="{FF2B5EF4-FFF2-40B4-BE49-F238E27FC236}">
                  <a16:creationId xmlns:a16="http://schemas.microsoft.com/office/drawing/2014/main" id="{B5674BC5-9618-499D-9BA1-0EB88BDA17E7}"/>
                </a:ext>
              </a:extLst>
            </p:cNvPr>
            <p:cNvSpPr>
              <a:spLocks noChangeArrowheads="1"/>
            </p:cNvSpPr>
            <p:nvPr/>
          </p:nvSpPr>
          <p:spPr bwMode="auto">
            <a:xfrm>
              <a:off x="1992" y="1782"/>
              <a:ext cx="2843" cy="1488"/>
            </a:xfrm>
            <a:prstGeom prst="rect">
              <a:avLst/>
            </a:prstGeom>
            <a:solidFill>
              <a:schemeClr val="accent1"/>
            </a:solidFill>
            <a:ln w="12700">
              <a:solidFill>
                <a:schemeClr val="tx1"/>
              </a:solidFill>
              <a:miter lim="800000"/>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78" name="Rectangle 7">
              <a:extLst>
                <a:ext uri="{FF2B5EF4-FFF2-40B4-BE49-F238E27FC236}">
                  <a16:creationId xmlns:a16="http://schemas.microsoft.com/office/drawing/2014/main" id="{9EF1C539-0B2B-466F-AA78-1E93FD440BAC}"/>
                </a:ext>
              </a:extLst>
            </p:cNvPr>
            <p:cNvSpPr>
              <a:spLocks noChangeArrowheads="1"/>
            </p:cNvSpPr>
            <p:nvPr/>
          </p:nvSpPr>
          <p:spPr bwMode="auto">
            <a:xfrm>
              <a:off x="1966" y="1790"/>
              <a:ext cx="50" cy="147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79" name="Oval 8">
              <a:extLst>
                <a:ext uri="{FF2B5EF4-FFF2-40B4-BE49-F238E27FC236}">
                  <a16:creationId xmlns:a16="http://schemas.microsoft.com/office/drawing/2014/main" id="{54D786A9-B6D7-4F86-A906-990CD397B189}"/>
                </a:ext>
              </a:extLst>
            </p:cNvPr>
            <p:cNvSpPr>
              <a:spLocks noChangeArrowheads="1"/>
            </p:cNvSpPr>
            <p:nvPr/>
          </p:nvSpPr>
          <p:spPr bwMode="auto">
            <a:xfrm>
              <a:off x="1680" y="2286"/>
              <a:ext cx="588" cy="522"/>
            </a:xfrm>
            <a:prstGeom prst="ellipse">
              <a:avLst/>
            </a:prstGeom>
            <a:solidFill>
              <a:schemeClr val="bg1"/>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sp>
        <p:nvSpPr>
          <p:cNvPr id="10243" name="Rectangle 44">
            <a:extLst>
              <a:ext uri="{FF2B5EF4-FFF2-40B4-BE49-F238E27FC236}">
                <a16:creationId xmlns:a16="http://schemas.microsoft.com/office/drawing/2014/main" id="{DF5ED807-C1A7-466A-B243-942F539024A6}"/>
              </a:ext>
            </a:extLst>
          </p:cNvPr>
          <p:cNvSpPr>
            <a:spLocks noGrp="1" noChangeArrowheads="1"/>
          </p:cNvSpPr>
          <p:nvPr>
            <p:ph type="title" idx="4294967295"/>
          </p:nvPr>
        </p:nvSpPr>
        <p:spPr>
          <a:xfrm>
            <a:off x="1555751" y="645478"/>
            <a:ext cx="8429625" cy="685800"/>
          </a:xfrm>
          <a:noFill/>
        </p:spPr>
        <p:txBody>
          <a:bodyPr/>
          <a:lstStyle/>
          <a:p>
            <a:r>
              <a:rPr lang="en-US" altLang="en-US" dirty="0" err="1"/>
              <a:t>TriDelaunay</a:t>
            </a:r>
            <a:r>
              <a:rPr lang="en-US" altLang="en-US" dirty="0"/>
              <a:t> Scheme</a:t>
            </a:r>
          </a:p>
        </p:txBody>
      </p:sp>
      <p:grpSp>
        <p:nvGrpSpPr>
          <p:cNvPr id="37" name="Group 36">
            <a:extLst>
              <a:ext uri="{FF2B5EF4-FFF2-40B4-BE49-F238E27FC236}">
                <a16:creationId xmlns:a16="http://schemas.microsoft.com/office/drawing/2014/main" id="{21CB40FF-ADBC-4EE5-A27C-5B8EACF7FE98}"/>
              </a:ext>
            </a:extLst>
          </p:cNvPr>
          <p:cNvGrpSpPr>
            <a:grpSpLocks/>
          </p:cNvGrpSpPr>
          <p:nvPr/>
        </p:nvGrpSpPr>
        <p:grpSpPr bwMode="auto">
          <a:xfrm>
            <a:off x="3113089" y="2189164"/>
            <a:ext cx="5983287" cy="2509837"/>
            <a:chOff x="1589088" y="2189163"/>
            <a:chExt cx="5983287" cy="2509837"/>
          </a:xfrm>
        </p:grpSpPr>
        <p:sp>
          <p:nvSpPr>
            <p:cNvPr id="10558" name="Oval 13">
              <a:extLst>
                <a:ext uri="{FF2B5EF4-FFF2-40B4-BE49-F238E27FC236}">
                  <a16:creationId xmlns:a16="http://schemas.microsoft.com/office/drawing/2014/main" id="{30402CFA-6B34-4DFC-97A7-DC0EC05115C0}"/>
                </a:ext>
              </a:extLst>
            </p:cNvPr>
            <p:cNvSpPr>
              <a:spLocks noChangeArrowheads="1"/>
            </p:cNvSpPr>
            <p:nvPr/>
          </p:nvSpPr>
          <p:spPr bwMode="auto">
            <a:xfrm>
              <a:off x="2871788" y="45577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59" name="Oval 14">
              <a:extLst>
                <a:ext uri="{FF2B5EF4-FFF2-40B4-BE49-F238E27FC236}">
                  <a16:creationId xmlns:a16="http://schemas.microsoft.com/office/drawing/2014/main" id="{3582D9D3-CB59-4E4A-8174-5277D170A2AB}"/>
                </a:ext>
              </a:extLst>
            </p:cNvPr>
            <p:cNvSpPr>
              <a:spLocks noChangeArrowheads="1"/>
            </p:cNvSpPr>
            <p:nvPr/>
          </p:nvSpPr>
          <p:spPr bwMode="auto">
            <a:xfrm>
              <a:off x="1893888" y="41259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60" name="Oval 15">
              <a:extLst>
                <a:ext uri="{FF2B5EF4-FFF2-40B4-BE49-F238E27FC236}">
                  <a16:creationId xmlns:a16="http://schemas.microsoft.com/office/drawing/2014/main" id="{22EE4291-E3D5-4EDB-B2FD-7F064F9EA3E5}"/>
                </a:ext>
              </a:extLst>
            </p:cNvPr>
            <p:cNvSpPr>
              <a:spLocks noChangeArrowheads="1"/>
            </p:cNvSpPr>
            <p:nvPr/>
          </p:nvSpPr>
          <p:spPr bwMode="auto">
            <a:xfrm>
              <a:off x="1589088" y="3384550"/>
              <a:ext cx="134937"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61" name="Oval 16">
              <a:extLst>
                <a:ext uri="{FF2B5EF4-FFF2-40B4-BE49-F238E27FC236}">
                  <a16:creationId xmlns:a16="http://schemas.microsoft.com/office/drawing/2014/main" id="{0CDC48F7-50E3-435A-A7E6-6A3273750E11}"/>
                </a:ext>
              </a:extLst>
            </p:cNvPr>
            <p:cNvSpPr>
              <a:spLocks noChangeArrowheads="1"/>
            </p:cNvSpPr>
            <p:nvPr/>
          </p:nvSpPr>
          <p:spPr bwMode="auto">
            <a:xfrm>
              <a:off x="1989138" y="25320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62" name="Oval 17">
              <a:extLst>
                <a:ext uri="{FF2B5EF4-FFF2-40B4-BE49-F238E27FC236}">
                  <a16:creationId xmlns:a16="http://schemas.microsoft.com/office/drawing/2014/main" id="{15191F36-382E-4F33-8AD5-A41D484B6082}"/>
                </a:ext>
              </a:extLst>
            </p:cNvPr>
            <p:cNvSpPr>
              <a:spLocks noChangeArrowheads="1"/>
            </p:cNvSpPr>
            <p:nvPr/>
          </p:nvSpPr>
          <p:spPr bwMode="auto">
            <a:xfrm>
              <a:off x="2859088" y="2195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63" name="Oval 18">
              <a:extLst>
                <a:ext uri="{FF2B5EF4-FFF2-40B4-BE49-F238E27FC236}">
                  <a16:creationId xmlns:a16="http://schemas.microsoft.com/office/drawing/2014/main" id="{8BFA2DA6-137E-4F91-9354-E7AAEDCDEE18}"/>
                </a:ext>
              </a:extLst>
            </p:cNvPr>
            <p:cNvSpPr>
              <a:spLocks noChangeArrowheads="1"/>
            </p:cNvSpPr>
            <p:nvPr/>
          </p:nvSpPr>
          <p:spPr bwMode="auto">
            <a:xfrm>
              <a:off x="3843338" y="21891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64" name="Oval 19">
              <a:extLst>
                <a:ext uri="{FF2B5EF4-FFF2-40B4-BE49-F238E27FC236}">
                  <a16:creationId xmlns:a16="http://schemas.microsoft.com/office/drawing/2014/main" id="{7837E78F-1A6E-4709-9172-88D71E268324}"/>
                </a:ext>
              </a:extLst>
            </p:cNvPr>
            <p:cNvSpPr>
              <a:spLocks noChangeArrowheads="1"/>
            </p:cNvSpPr>
            <p:nvPr/>
          </p:nvSpPr>
          <p:spPr bwMode="auto">
            <a:xfrm>
              <a:off x="4979988" y="21891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65" name="Oval 20">
              <a:extLst>
                <a:ext uri="{FF2B5EF4-FFF2-40B4-BE49-F238E27FC236}">
                  <a16:creationId xmlns:a16="http://schemas.microsoft.com/office/drawing/2014/main" id="{AB92CFEE-0BF7-4724-ADF5-1B54C08258B8}"/>
                </a:ext>
              </a:extLst>
            </p:cNvPr>
            <p:cNvSpPr>
              <a:spLocks noChangeArrowheads="1"/>
            </p:cNvSpPr>
            <p:nvPr/>
          </p:nvSpPr>
          <p:spPr bwMode="auto">
            <a:xfrm>
              <a:off x="6237288" y="2195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66" name="Oval 21">
              <a:extLst>
                <a:ext uri="{FF2B5EF4-FFF2-40B4-BE49-F238E27FC236}">
                  <a16:creationId xmlns:a16="http://schemas.microsoft.com/office/drawing/2014/main" id="{AF49BCF8-C26D-4E86-8EB6-FA65FE515DB7}"/>
                </a:ext>
              </a:extLst>
            </p:cNvPr>
            <p:cNvSpPr>
              <a:spLocks noChangeArrowheads="1"/>
            </p:cNvSpPr>
            <p:nvPr/>
          </p:nvSpPr>
          <p:spPr bwMode="auto">
            <a:xfrm>
              <a:off x="7437438" y="2195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67" name="Oval 22">
              <a:extLst>
                <a:ext uri="{FF2B5EF4-FFF2-40B4-BE49-F238E27FC236}">
                  <a16:creationId xmlns:a16="http://schemas.microsoft.com/office/drawing/2014/main" id="{C7773657-1B00-41E0-B156-58E425BB3E8D}"/>
                </a:ext>
              </a:extLst>
            </p:cNvPr>
            <p:cNvSpPr>
              <a:spLocks noChangeArrowheads="1"/>
            </p:cNvSpPr>
            <p:nvPr/>
          </p:nvSpPr>
          <p:spPr bwMode="auto">
            <a:xfrm>
              <a:off x="7431088" y="33385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68" name="Oval 23">
              <a:extLst>
                <a:ext uri="{FF2B5EF4-FFF2-40B4-BE49-F238E27FC236}">
                  <a16:creationId xmlns:a16="http://schemas.microsoft.com/office/drawing/2014/main" id="{0A514E8F-3E12-4F1B-A921-AB8204A27477}"/>
                </a:ext>
              </a:extLst>
            </p:cNvPr>
            <p:cNvSpPr>
              <a:spLocks noChangeArrowheads="1"/>
            </p:cNvSpPr>
            <p:nvPr/>
          </p:nvSpPr>
          <p:spPr bwMode="auto">
            <a:xfrm>
              <a:off x="7437438" y="45577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69" name="Oval 24">
              <a:extLst>
                <a:ext uri="{FF2B5EF4-FFF2-40B4-BE49-F238E27FC236}">
                  <a16:creationId xmlns:a16="http://schemas.microsoft.com/office/drawing/2014/main" id="{D3F70A5E-ABE9-46E4-A37D-6F2D0D1A2E37}"/>
                </a:ext>
              </a:extLst>
            </p:cNvPr>
            <p:cNvSpPr>
              <a:spLocks noChangeArrowheads="1"/>
            </p:cNvSpPr>
            <p:nvPr/>
          </p:nvSpPr>
          <p:spPr bwMode="auto">
            <a:xfrm>
              <a:off x="6300788" y="45577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70" name="Oval 25">
              <a:extLst>
                <a:ext uri="{FF2B5EF4-FFF2-40B4-BE49-F238E27FC236}">
                  <a16:creationId xmlns:a16="http://schemas.microsoft.com/office/drawing/2014/main" id="{9A207000-980E-4E7B-A1A0-7857BBFD9AAB}"/>
                </a:ext>
              </a:extLst>
            </p:cNvPr>
            <p:cNvSpPr>
              <a:spLocks noChangeArrowheads="1"/>
            </p:cNvSpPr>
            <p:nvPr/>
          </p:nvSpPr>
          <p:spPr bwMode="auto">
            <a:xfrm>
              <a:off x="4979988" y="45513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71" name="Oval 26">
              <a:extLst>
                <a:ext uri="{FF2B5EF4-FFF2-40B4-BE49-F238E27FC236}">
                  <a16:creationId xmlns:a16="http://schemas.microsoft.com/office/drawing/2014/main" id="{D627EE83-E935-4FFB-8E92-3F6238290C16}"/>
                </a:ext>
              </a:extLst>
            </p:cNvPr>
            <p:cNvSpPr>
              <a:spLocks noChangeArrowheads="1"/>
            </p:cNvSpPr>
            <p:nvPr/>
          </p:nvSpPr>
          <p:spPr bwMode="auto">
            <a:xfrm>
              <a:off x="3836988" y="45640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72" name="Oval 27">
              <a:extLst>
                <a:ext uri="{FF2B5EF4-FFF2-40B4-BE49-F238E27FC236}">
                  <a16:creationId xmlns:a16="http://schemas.microsoft.com/office/drawing/2014/main" id="{6FBDDCF5-86BA-4040-94DF-BB26DD7DBF74}"/>
                </a:ext>
              </a:extLst>
            </p:cNvPr>
            <p:cNvSpPr>
              <a:spLocks noChangeArrowheads="1"/>
            </p:cNvSpPr>
            <p:nvPr/>
          </p:nvSpPr>
          <p:spPr bwMode="auto">
            <a:xfrm>
              <a:off x="2865438" y="38211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73" name="Oval 28">
              <a:extLst>
                <a:ext uri="{FF2B5EF4-FFF2-40B4-BE49-F238E27FC236}">
                  <a16:creationId xmlns:a16="http://schemas.microsoft.com/office/drawing/2014/main" id="{E6F904C4-1929-4ECD-937D-4C64692FC60D}"/>
                </a:ext>
              </a:extLst>
            </p:cNvPr>
            <p:cNvSpPr>
              <a:spLocks noChangeArrowheads="1"/>
            </p:cNvSpPr>
            <p:nvPr/>
          </p:nvSpPr>
          <p:spPr bwMode="auto">
            <a:xfrm>
              <a:off x="2446338" y="33956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74" name="Oval 29">
              <a:extLst>
                <a:ext uri="{FF2B5EF4-FFF2-40B4-BE49-F238E27FC236}">
                  <a16:creationId xmlns:a16="http://schemas.microsoft.com/office/drawing/2014/main" id="{9FD6842F-F95B-4E97-A938-EBF75566EFA3}"/>
                </a:ext>
              </a:extLst>
            </p:cNvPr>
            <p:cNvSpPr>
              <a:spLocks noChangeArrowheads="1"/>
            </p:cNvSpPr>
            <p:nvPr/>
          </p:nvSpPr>
          <p:spPr bwMode="auto">
            <a:xfrm>
              <a:off x="2871788" y="30083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75" name="Oval 30">
              <a:extLst>
                <a:ext uri="{FF2B5EF4-FFF2-40B4-BE49-F238E27FC236}">
                  <a16:creationId xmlns:a16="http://schemas.microsoft.com/office/drawing/2014/main" id="{7139E742-0F6E-44BF-AF7E-02354BE92060}"/>
                </a:ext>
              </a:extLst>
            </p:cNvPr>
            <p:cNvSpPr>
              <a:spLocks noChangeArrowheads="1"/>
            </p:cNvSpPr>
            <p:nvPr/>
          </p:nvSpPr>
          <p:spPr bwMode="auto">
            <a:xfrm>
              <a:off x="3348038" y="34083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56" name="Group 55">
            <a:extLst>
              <a:ext uri="{FF2B5EF4-FFF2-40B4-BE49-F238E27FC236}">
                <a16:creationId xmlns:a16="http://schemas.microsoft.com/office/drawing/2014/main" id="{97C15206-38A6-4E96-B2E2-96E3BD29222F}"/>
              </a:ext>
            </a:extLst>
          </p:cNvPr>
          <p:cNvGrpSpPr>
            <a:grpSpLocks/>
          </p:cNvGrpSpPr>
          <p:nvPr/>
        </p:nvGrpSpPr>
        <p:grpSpPr bwMode="auto">
          <a:xfrm>
            <a:off x="2471739" y="1462089"/>
            <a:ext cx="7545387" cy="4059237"/>
            <a:chOff x="947738" y="1462088"/>
            <a:chExt cx="7545387" cy="4059237"/>
          </a:xfrm>
        </p:grpSpPr>
        <p:sp>
          <p:nvSpPr>
            <p:cNvPr id="10549" name="Line 35">
              <a:extLst>
                <a:ext uri="{FF2B5EF4-FFF2-40B4-BE49-F238E27FC236}">
                  <a16:creationId xmlns:a16="http://schemas.microsoft.com/office/drawing/2014/main" id="{CE62BA85-C2A2-4682-B3CC-6F8E0D26F820}"/>
                </a:ext>
              </a:extLst>
            </p:cNvPr>
            <p:cNvSpPr>
              <a:spLocks noChangeShapeType="1"/>
            </p:cNvSpPr>
            <p:nvPr/>
          </p:nvSpPr>
          <p:spPr bwMode="auto">
            <a:xfrm flipV="1">
              <a:off x="1019175" y="1533525"/>
              <a:ext cx="0" cy="39147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50" name="Line 36">
              <a:extLst>
                <a:ext uri="{FF2B5EF4-FFF2-40B4-BE49-F238E27FC236}">
                  <a16:creationId xmlns:a16="http://schemas.microsoft.com/office/drawing/2014/main" id="{5F9D7585-1E6D-411B-A8ED-3798D361B322}"/>
                </a:ext>
              </a:extLst>
            </p:cNvPr>
            <p:cNvSpPr>
              <a:spLocks noChangeShapeType="1"/>
            </p:cNvSpPr>
            <p:nvPr/>
          </p:nvSpPr>
          <p:spPr bwMode="auto">
            <a:xfrm>
              <a:off x="1019175" y="1533525"/>
              <a:ext cx="741045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51" name="Line 37">
              <a:extLst>
                <a:ext uri="{FF2B5EF4-FFF2-40B4-BE49-F238E27FC236}">
                  <a16:creationId xmlns:a16="http://schemas.microsoft.com/office/drawing/2014/main" id="{BCE7D4AC-D5F8-416C-9EB0-EFF5833A9760}"/>
                </a:ext>
              </a:extLst>
            </p:cNvPr>
            <p:cNvSpPr>
              <a:spLocks noChangeShapeType="1"/>
            </p:cNvSpPr>
            <p:nvPr/>
          </p:nvSpPr>
          <p:spPr bwMode="auto">
            <a:xfrm>
              <a:off x="1019175" y="5448300"/>
              <a:ext cx="7400925"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52" name="Line 38">
              <a:extLst>
                <a:ext uri="{FF2B5EF4-FFF2-40B4-BE49-F238E27FC236}">
                  <a16:creationId xmlns:a16="http://schemas.microsoft.com/office/drawing/2014/main" id="{3D10AE72-2AC4-47BE-9A18-B6B62EB201B4}"/>
                </a:ext>
              </a:extLst>
            </p:cNvPr>
            <p:cNvSpPr>
              <a:spLocks noChangeShapeType="1"/>
            </p:cNvSpPr>
            <p:nvPr/>
          </p:nvSpPr>
          <p:spPr bwMode="auto">
            <a:xfrm>
              <a:off x="8429625" y="1524000"/>
              <a:ext cx="0" cy="39433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53" name="Line 39">
              <a:extLst>
                <a:ext uri="{FF2B5EF4-FFF2-40B4-BE49-F238E27FC236}">
                  <a16:creationId xmlns:a16="http://schemas.microsoft.com/office/drawing/2014/main" id="{84E4DA2F-5E41-412E-B8A2-395D5042714D}"/>
                </a:ext>
              </a:extLst>
            </p:cNvPr>
            <p:cNvSpPr>
              <a:spLocks noChangeShapeType="1"/>
            </p:cNvSpPr>
            <p:nvPr/>
          </p:nvSpPr>
          <p:spPr bwMode="auto">
            <a:xfrm flipV="1">
              <a:off x="1019175" y="1543050"/>
              <a:ext cx="7410450" cy="38957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54" name="Oval 31">
              <a:extLst>
                <a:ext uri="{FF2B5EF4-FFF2-40B4-BE49-F238E27FC236}">
                  <a16:creationId xmlns:a16="http://schemas.microsoft.com/office/drawing/2014/main" id="{26218E36-15BD-4084-9183-400DC819E6B4}"/>
                </a:ext>
              </a:extLst>
            </p:cNvPr>
            <p:cNvSpPr>
              <a:spLocks noChangeArrowheads="1"/>
            </p:cNvSpPr>
            <p:nvPr/>
          </p:nvSpPr>
          <p:spPr bwMode="auto">
            <a:xfrm>
              <a:off x="947738" y="1462088"/>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55" name="Oval 32">
              <a:extLst>
                <a:ext uri="{FF2B5EF4-FFF2-40B4-BE49-F238E27FC236}">
                  <a16:creationId xmlns:a16="http://schemas.microsoft.com/office/drawing/2014/main" id="{11CDC5FB-D4C5-416F-A430-5A9DEAC08C82}"/>
                </a:ext>
              </a:extLst>
            </p:cNvPr>
            <p:cNvSpPr>
              <a:spLocks noChangeArrowheads="1"/>
            </p:cNvSpPr>
            <p:nvPr/>
          </p:nvSpPr>
          <p:spPr bwMode="auto">
            <a:xfrm>
              <a:off x="8358188" y="147161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56" name="Oval 33">
              <a:extLst>
                <a:ext uri="{FF2B5EF4-FFF2-40B4-BE49-F238E27FC236}">
                  <a16:creationId xmlns:a16="http://schemas.microsoft.com/office/drawing/2014/main" id="{199C8091-BE81-435E-B8F8-9C9B6F901E76}"/>
                </a:ext>
              </a:extLst>
            </p:cNvPr>
            <p:cNvSpPr>
              <a:spLocks noChangeArrowheads="1"/>
            </p:cNvSpPr>
            <p:nvPr/>
          </p:nvSpPr>
          <p:spPr bwMode="auto">
            <a:xfrm>
              <a:off x="947738" y="5376863"/>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57" name="Oval 34">
              <a:extLst>
                <a:ext uri="{FF2B5EF4-FFF2-40B4-BE49-F238E27FC236}">
                  <a16:creationId xmlns:a16="http://schemas.microsoft.com/office/drawing/2014/main" id="{0DF35711-EEF7-40C6-8ACC-6D6F3B25D415}"/>
                </a:ext>
              </a:extLst>
            </p:cNvPr>
            <p:cNvSpPr>
              <a:spLocks noChangeArrowheads="1"/>
            </p:cNvSpPr>
            <p:nvPr/>
          </p:nvSpPr>
          <p:spPr bwMode="auto">
            <a:xfrm>
              <a:off x="8358188" y="5386388"/>
              <a:ext cx="134937"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86" name="Group 85">
            <a:extLst>
              <a:ext uri="{FF2B5EF4-FFF2-40B4-BE49-F238E27FC236}">
                <a16:creationId xmlns:a16="http://schemas.microsoft.com/office/drawing/2014/main" id="{AA34C578-3F47-4554-AEC4-CE22FC4D3CBA}"/>
              </a:ext>
            </a:extLst>
          </p:cNvPr>
          <p:cNvGrpSpPr>
            <a:grpSpLocks/>
          </p:cNvGrpSpPr>
          <p:nvPr/>
        </p:nvGrpSpPr>
        <p:grpSpPr bwMode="auto">
          <a:xfrm>
            <a:off x="2473325" y="1462089"/>
            <a:ext cx="7545388" cy="4059237"/>
            <a:chOff x="947738" y="1462088"/>
            <a:chExt cx="7545387" cy="4059237"/>
          </a:xfrm>
        </p:grpSpPr>
        <p:sp>
          <p:nvSpPr>
            <p:cNvPr id="10536" name="Line 32">
              <a:extLst>
                <a:ext uri="{FF2B5EF4-FFF2-40B4-BE49-F238E27FC236}">
                  <a16:creationId xmlns:a16="http://schemas.microsoft.com/office/drawing/2014/main" id="{95144A11-6D5F-4051-8019-F31E1061CA9C}"/>
                </a:ext>
              </a:extLst>
            </p:cNvPr>
            <p:cNvSpPr>
              <a:spLocks noChangeShapeType="1"/>
            </p:cNvSpPr>
            <p:nvPr/>
          </p:nvSpPr>
          <p:spPr bwMode="auto">
            <a:xfrm flipV="1">
              <a:off x="1019176" y="1533525"/>
              <a:ext cx="0" cy="39147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37" name="Line 33">
              <a:extLst>
                <a:ext uri="{FF2B5EF4-FFF2-40B4-BE49-F238E27FC236}">
                  <a16:creationId xmlns:a16="http://schemas.microsoft.com/office/drawing/2014/main" id="{926D89C6-6EE8-45DD-BF43-DB020F5BA1FC}"/>
                </a:ext>
              </a:extLst>
            </p:cNvPr>
            <p:cNvSpPr>
              <a:spLocks noChangeShapeType="1"/>
            </p:cNvSpPr>
            <p:nvPr/>
          </p:nvSpPr>
          <p:spPr bwMode="auto">
            <a:xfrm>
              <a:off x="1019176" y="1533525"/>
              <a:ext cx="741044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38" name="Line 34">
              <a:extLst>
                <a:ext uri="{FF2B5EF4-FFF2-40B4-BE49-F238E27FC236}">
                  <a16:creationId xmlns:a16="http://schemas.microsoft.com/office/drawing/2014/main" id="{1E3093DA-51C1-4659-88B9-C90D0DAE80F2}"/>
                </a:ext>
              </a:extLst>
            </p:cNvPr>
            <p:cNvSpPr>
              <a:spLocks noChangeShapeType="1"/>
            </p:cNvSpPr>
            <p:nvPr/>
          </p:nvSpPr>
          <p:spPr bwMode="auto">
            <a:xfrm>
              <a:off x="1019176" y="5448300"/>
              <a:ext cx="7400924"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39" name="Line 35">
              <a:extLst>
                <a:ext uri="{FF2B5EF4-FFF2-40B4-BE49-F238E27FC236}">
                  <a16:creationId xmlns:a16="http://schemas.microsoft.com/office/drawing/2014/main" id="{26C4D4A9-A821-4471-BA6C-4D27835A4FF5}"/>
                </a:ext>
              </a:extLst>
            </p:cNvPr>
            <p:cNvSpPr>
              <a:spLocks noChangeShapeType="1"/>
            </p:cNvSpPr>
            <p:nvPr/>
          </p:nvSpPr>
          <p:spPr bwMode="auto">
            <a:xfrm>
              <a:off x="8429625" y="1524000"/>
              <a:ext cx="0" cy="39433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40" name="Oval 37">
              <a:extLst>
                <a:ext uri="{FF2B5EF4-FFF2-40B4-BE49-F238E27FC236}">
                  <a16:creationId xmlns:a16="http://schemas.microsoft.com/office/drawing/2014/main" id="{BF57EE05-A210-479E-B26A-58CBD5A0FD0C}"/>
                </a:ext>
              </a:extLst>
            </p:cNvPr>
            <p:cNvSpPr>
              <a:spLocks noChangeArrowheads="1"/>
            </p:cNvSpPr>
            <p:nvPr/>
          </p:nvSpPr>
          <p:spPr bwMode="auto">
            <a:xfrm>
              <a:off x="8358187" y="1471613"/>
              <a:ext cx="134938"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41" name="Line 41">
              <a:extLst>
                <a:ext uri="{FF2B5EF4-FFF2-40B4-BE49-F238E27FC236}">
                  <a16:creationId xmlns:a16="http://schemas.microsoft.com/office/drawing/2014/main" id="{0AAC894A-8559-4EAE-BEBA-6203C1DAE9F5}"/>
                </a:ext>
              </a:extLst>
            </p:cNvPr>
            <p:cNvSpPr>
              <a:spLocks noChangeShapeType="1"/>
            </p:cNvSpPr>
            <p:nvPr/>
          </p:nvSpPr>
          <p:spPr bwMode="auto">
            <a:xfrm flipV="1">
              <a:off x="1033463" y="4625975"/>
              <a:ext cx="1905000" cy="8032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42" name="Line 42">
              <a:extLst>
                <a:ext uri="{FF2B5EF4-FFF2-40B4-BE49-F238E27FC236}">
                  <a16:creationId xmlns:a16="http://schemas.microsoft.com/office/drawing/2014/main" id="{6AD8C981-C0D7-406B-B469-EC8C3CE51198}"/>
                </a:ext>
              </a:extLst>
            </p:cNvPr>
            <p:cNvSpPr>
              <a:spLocks noChangeShapeType="1"/>
            </p:cNvSpPr>
            <p:nvPr/>
          </p:nvSpPr>
          <p:spPr bwMode="auto">
            <a:xfrm flipH="1" flipV="1">
              <a:off x="1062038" y="1565275"/>
              <a:ext cx="1876425" cy="30607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43" name="Line 43">
              <a:extLst>
                <a:ext uri="{FF2B5EF4-FFF2-40B4-BE49-F238E27FC236}">
                  <a16:creationId xmlns:a16="http://schemas.microsoft.com/office/drawing/2014/main" id="{48D954C5-B134-4711-ADC3-BA614F45FF7E}"/>
                </a:ext>
              </a:extLst>
            </p:cNvPr>
            <p:cNvSpPr>
              <a:spLocks noChangeShapeType="1"/>
            </p:cNvSpPr>
            <p:nvPr/>
          </p:nvSpPr>
          <p:spPr bwMode="auto">
            <a:xfrm flipV="1">
              <a:off x="2952751" y="1577975"/>
              <a:ext cx="5414961" cy="30480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44" name="Line 44">
              <a:extLst>
                <a:ext uri="{FF2B5EF4-FFF2-40B4-BE49-F238E27FC236}">
                  <a16:creationId xmlns:a16="http://schemas.microsoft.com/office/drawing/2014/main" id="{08185769-EE2B-4337-9844-09C0C178BBE4}"/>
                </a:ext>
              </a:extLst>
            </p:cNvPr>
            <p:cNvSpPr>
              <a:spLocks noChangeShapeType="1"/>
            </p:cNvSpPr>
            <p:nvPr/>
          </p:nvSpPr>
          <p:spPr bwMode="auto">
            <a:xfrm>
              <a:off x="2965451" y="4652963"/>
              <a:ext cx="5430836" cy="7620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45" name="Oval 13">
              <a:extLst>
                <a:ext uri="{FF2B5EF4-FFF2-40B4-BE49-F238E27FC236}">
                  <a16:creationId xmlns:a16="http://schemas.microsoft.com/office/drawing/2014/main" id="{46EE9EC8-F079-4FC1-8074-3FE644E19725}"/>
                </a:ext>
              </a:extLst>
            </p:cNvPr>
            <p:cNvSpPr>
              <a:spLocks noChangeArrowheads="1"/>
            </p:cNvSpPr>
            <p:nvPr/>
          </p:nvSpPr>
          <p:spPr bwMode="auto">
            <a:xfrm>
              <a:off x="2871788" y="4557713"/>
              <a:ext cx="134938" cy="134937"/>
            </a:xfrm>
            <a:prstGeom prst="ellipse">
              <a:avLst/>
            </a:prstGeom>
            <a:solidFill>
              <a:schemeClr val="accent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46" name="Oval 38">
              <a:extLst>
                <a:ext uri="{FF2B5EF4-FFF2-40B4-BE49-F238E27FC236}">
                  <a16:creationId xmlns:a16="http://schemas.microsoft.com/office/drawing/2014/main" id="{29A7A401-364B-4AA1-99C1-2ADC9726FA03}"/>
                </a:ext>
              </a:extLst>
            </p:cNvPr>
            <p:cNvSpPr>
              <a:spLocks noChangeArrowheads="1"/>
            </p:cNvSpPr>
            <p:nvPr/>
          </p:nvSpPr>
          <p:spPr bwMode="auto">
            <a:xfrm>
              <a:off x="947738" y="5376863"/>
              <a:ext cx="134938"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47" name="Oval 36">
              <a:extLst>
                <a:ext uri="{FF2B5EF4-FFF2-40B4-BE49-F238E27FC236}">
                  <a16:creationId xmlns:a16="http://schemas.microsoft.com/office/drawing/2014/main" id="{0B789ED5-BEB2-4B91-9A76-8AE83BBBE631}"/>
                </a:ext>
              </a:extLst>
            </p:cNvPr>
            <p:cNvSpPr>
              <a:spLocks noChangeArrowheads="1"/>
            </p:cNvSpPr>
            <p:nvPr/>
          </p:nvSpPr>
          <p:spPr bwMode="auto">
            <a:xfrm>
              <a:off x="947738" y="1462088"/>
              <a:ext cx="134938"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48" name="Oval 39">
              <a:extLst>
                <a:ext uri="{FF2B5EF4-FFF2-40B4-BE49-F238E27FC236}">
                  <a16:creationId xmlns:a16="http://schemas.microsoft.com/office/drawing/2014/main" id="{8D5CCD55-17FF-491A-9B14-729D611AC400}"/>
                </a:ext>
              </a:extLst>
            </p:cNvPr>
            <p:cNvSpPr>
              <a:spLocks noChangeArrowheads="1"/>
            </p:cNvSpPr>
            <p:nvPr/>
          </p:nvSpPr>
          <p:spPr bwMode="auto">
            <a:xfrm>
              <a:off x="8358187" y="5386388"/>
              <a:ext cx="134938"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100" name="Group 99">
            <a:extLst>
              <a:ext uri="{FF2B5EF4-FFF2-40B4-BE49-F238E27FC236}">
                <a16:creationId xmlns:a16="http://schemas.microsoft.com/office/drawing/2014/main" id="{B6CB8C0F-1355-46E5-9A34-87EF2CC13956}"/>
              </a:ext>
            </a:extLst>
          </p:cNvPr>
          <p:cNvGrpSpPr>
            <a:grpSpLocks/>
          </p:cNvGrpSpPr>
          <p:nvPr/>
        </p:nvGrpSpPr>
        <p:grpSpPr bwMode="auto">
          <a:xfrm>
            <a:off x="2473325" y="1460500"/>
            <a:ext cx="7545388" cy="4059238"/>
            <a:chOff x="947738" y="1462088"/>
            <a:chExt cx="7545387" cy="4059237"/>
          </a:xfrm>
        </p:grpSpPr>
        <p:sp>
          <p:nvSpPr>
            <p:cNvPr id="10519" name="Line 30">
              <a:extLst>
                <a:ext uri="{FF2B5EF4-FFF2-40B4-BE49-F238E27FC236}">
                  <a16:creationId xmlns:a16="http://schemas.microsoft.com/office/drawing/2014/main" id="{028B6ACB-64FC-4302-B382-5F88584A853F}"/>
                </a:ext>
              </a:extLst>
            </p:cNvPr>
            <p:cNvSpPr>
              <a:spLocks noChangeShapeType="1"/>
            </p:cNvSpPr>
            <p:nvPr/>
          </p:nvSpPr>
          <p:spPr bwMode="auto">
            <a:xfrm flipV="1">
              <a:off x="1019176" y="1533526"/>
              <a:ext cx="0" cy="391477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20" name="Line 31">
              <a:extLst>
                <a:ext uri="{FF2B5EF4-FFF2-40B4-BE49-F238E27FC236}">
                  <a16:creationId xmlns:a16="http://schemas.microsoft.com/office/drawing/2014/main" id="{48B9FFBB-784D-4299-8BB9-7A1D1583C374}"/>
                </a:ext>
              </a:extLst>
            </p:cNvPr>
            <p:cNvSpPr>
              <a:spLocks noChangeShapeType="1"/>
            </p:cNvSpPr>
            <p:nvPr/>
          </p:nvSpPr>
          <p:spPr bwMode="auto">
            <a:xfrm>
              <a:off x="1019176" y="1533526"/>
              <a:ext cx="741044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21" name="Line 32">
              <a:extLst>
                <a:ext uri="{FF2B5EF4-FFF2-40B4-BE49-F238E27FC236}">
                  <a16:creationId xmlns:a16="http://schemas.microsoft.com/office/drawing/2014/main" id="{A0482F76-0584-4F51-8846-716CAAE89E2C}"/>
                </a:ext>
              </a:extLst>
            </p:cNvPr>
            <p:cNvSpPr>
              <a:spLocks noChangeShapeType="1"/>
            </p:cNvSpPr>
            <p:nvPr/>
          </p:nvSpPr>
          <p:spPr bwMode="auto">
            <a:xfrm>
              <a:off x="1019176" y="5448300"/>
              <a:ext cx="7400924"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22" name="Line 33">
              <a:extLst>
                <a:ext uri="{FF2B5EF4-FFF2-40B4-BE49-F238E27FC236}">
                  <a16:creationId xmlns:a16="http://schemas.microsoft.com/office/drawing/2014/main" id="{BBC6AEDC-C3E1-42E4-8FB9-31E1089B4E6A}"/>
                </a:ext>
              </a:extLst>
            </p:cNvPr>
            <p:cNvSpPr>
              <a:spLocks noChangeShapeType="1"/>
            </p:cNvSpPr>
            <p:nvPr/>
          </p:nvSpPr>
          <p:spPr bwMode="auto">
            <a:xfrm>
              <a:off x="8429625" y="1524001"/>
              <a:ext cx="0" cy="3943349"/>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23" name="Oval 35">
              <a:extLst>
                <a:ext uri="{FF2B5EF4-FFF2-40B4-BE49-F238E27FC236}">
                  <a16:creationId xmlns:a16="http://schemas.microsoft.com/office/drawing/2014/main" id="{377743ED-2584-458A-B07E-42F385FC271A}"/>
                </a:ext>
              </a:extLst>
            </p:cNvPr>
            <p:cNvSpPr>
              <a:spLocks noChangeArrowheads="1"/>
            </p:cNvSpPr>
            <p:nvPr/>
          </p:nvSpPr>
          <p:spPr bwMode="auto">
            <a:xfrm>
              <a:off x="8358187" y="147161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24" name="Line 38">
              <a:extLst>
                <a:ext uri="{FF2B5EF4-FFF2-40B4-BE49-F238E27FC236}">
                  <a16:creationId xmlns:a16="http://schemas.microsoft.com/office/drawing/2014/main" id="{D1E5A172-653A-4467-9817-ED22AD7B4A72}"/>
                </a:ext>
              </a:extLst>
            </p:cNvPr>
            <p:cNvSpPr>
              <a:spLocks noChangeShapeType="1"/>
            </p:cNvSpPr>
            <p:nvPr/>
          </p:nvSpPr>
          <p:spPr bwMode="auto">
            <a:xfrm flipV="1">
              <a:off x="1033463" y="4625975"/>
              <a:ext cx="1905000" cy="8032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25" name="Line 39">
              <a:extLst>
                <a:ext uri="{FF2B5EF4-FFF2-40B4-BE49-F238E27FC236}">
                  <a16:creationId xmlns:a16="http://schemas.microsoft.com/office/drawing/2014/main" id="{528C8951-768C-4343-8A8C-B92B074C4382}"/>
                </a:ext>
              </a:extLst>
            </p:cNvPr>
            <p:cNvSpPr>
              <a:spLocks noChangeShapeType="1"/>
            </p:cNvSpPr>
            <p:nvPr/>
          </p:nvSpPr>
          <p:spPr bwMode="auto">
            <a:xfrm flipH="1" flipV="1">
              <a:off x="1062038" y="1565276"/>
              <a:ext cx="1876425" cy="3060699"/>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26" name="Line 40">
              <a:extLst>
                <a:ext uri="{FF2B5EF4-FFF2-40B4-BE49-F238E27FC236}">
                  <a16:creationId xmlns:a16="http://schemas.microsoft.com/office/drawing/2014/main" id="{437FCBD1-6636-438C-9BB9-0BA59631D24A}"/>
                </a:ext>
              </a:extLst>
            </p:cNvPr>
            <p:cNvSpPr>
              <a:spLocks noChangeShapeType="1"/>
            </p:cNvSpPr>
            <p:nvPr/>
          </p:nvSpPr>
          <p:spPr bwMode="auto">
            <a:xfrm flipV="1">
              <a:off x="2952751" y="1577976"/>
              <a:ext cx="5414961" cy="3047999"/>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27" name="Line 41">
              <a:extLst>
                <a:ext uri="{FF2B5EF4-FFF2-40B4-BE49-F238E27FC236}">
                  <a16:creationId xmlns:a16="http://schemas.microsoft.com/office/drawing/2014/main" id="{BB0A4F8E-BD05-4C6E-A163-D6D716129257}"/>
                </a:ext>
              </a:extLst>
            </p:cNvPr>
            <p:cNvSpPr>
              <a:spLocks noChangeShapeType="1"/>
            </p:cNvSpPr>
            <p:nvPr/>
          </p:nvSpPr>
          <p:spPr bwMode="auto">
            <a:xfrm>
              <a:off x="2965451" y="4652962"/>
              <a:ext cx="5430836" cy="7620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28" name="Oval 42">
              <a:extLst>
                <a:ext uri="{FF2B5EF4-FFF2-40B4-BE49-F238E27FC236}">
                  <a16:creationId xmlns:a16="http://schemas.microsoft.com/office/drawing/2014/main" id="{FDE587E5-2C68-4F05-87E1-12BFF2E434E2}"/>
                </a:ext>
              </a:extLst>
            </p:cNvPr>
            <p:cNvSpPr>
              <a:spLocks noChangeArrowheads="1"/>
            </p:cNvSpPr>
            <p:nvPr/>
          </p:nvSpPr>
          <p:spPr bwMode="auto">
            <a:xfrm>
              <a:off x="2871788" y="455771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29" name="Line 43">
              <a:extLst>
                <a:ext uri="{FF2B5EF4-FFF2-40B4-BE49-F238E27FC236}">
                  <a16:creationId xmlns:a16="http://schemas.microsoft.com/office/drawing/2014/main" id="{3118E4E7-9038-4FDF-B286-A61D105C0BF9}"/>
                </a:ext>
              </a:extLst>
            </p:cNvPr>
            <p:cNvSpPr>
              <a:spLocks noChangeShapeType="1"/>
            </p:cNvSpPr>
            <p:nvPr/>
          </p:nvSpPr>
          <p:spPr bwMode="auto">
            <a:xfrm flipV="1">
              <a:off x="1038226" y="4200525"/>
              <a:ext cx="914400" cy="12001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30" name="Line 44">
              <a:extLst>
                <a:ext uri="{FF2B5EF4-FFF2-40B4-BE49-F238E27FC236}">
                  <a16:creationId xmlns:a16="http://schemas.microsoft.com/office/drawing/2014/main" id="{943E23BA-BAC9-443B-8BE8-0E8866D9D1EC}"/>
                </a:ext>
              </a:extLst>
            </p:cNvPr>
            <p:cNvSpPr>
              <a:spLocks noChangeShapeType="1"/>
            </p:cNvSpPr>
            <p:nvPr/>
          </p:nvSpPr>
          <p:spPr bwMode="auto">
            <a:xfrm flipH="1" flipV="1">
              <a:off x="1038226" y="1590676"/>
              <a:ext cx="914400" cy="260032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31" name="Line 45">
              <a:extLst>
                <a:ext uri="{FF2B5EF4-FFF2-40B4-BE49-F238E27FC236}">
                  <a16:creationId xmlns:a16="http://schemas.microsoft.com/office/drawing/2014/main" id="{BB3EE4EE-1AB6-4278-B795-A8C1AFDA9B79}"/>
                </a:ext>
              </a:extLst>
            </p:cNvPr>
            <p:cNvSpPr>
              <a:spLocks noChangeShapeType="1"/>
            </p:cNvSpPr>
            <p:nvPr/>
          </p:nvSpPr>
          <p:spPr bwMode="auto">
            <a:xfrm>
              <a:off x="1962151" y="4210050"/>
              <a:ext cx="923925" cy="4095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32" name="Oval 13">
              <a:extLst>
                <a:ext uri="{FF2B5EF4-FFF2-40B4-BE49-F238E27FC236}">
                  <a16:creationId xmlns:a16="http://schemas.microsoft.com/office/drawing/2014/main" id="{B6DD9F28-9D6C-4F70-B3B3-17295327C248}"/>
                </a:ext>
              </a:extLst>
            </p:cNvPr>
            <p:cNvSpPr>
              <a:spLocks noChangeArrowheads="1"/>
            </p:cNvSpPr>
            <p:nvPr/>
          </p:nvSpPr>
          <p:spPr bwMode="auto">
            <a:xfrm>
              <a:off x="1893888" y="4125912"/>
              <a:ext cx="134938" cy="134938"/>
            </a:xfrm>
            <a:prstGeom prst="ellipse">
              <a:avLst/>
            </a:prstGeom>
            <a:solidFill>
              <a:schemeClr val="accent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33" name="Oval 34">
              <a:extLst>
                <a:ext uri="{FF2B5EF4-FFF2-40B4-BE49-F238E27FC236}">
                  <a16:creationId xmlns:a16="http://schemas.microsoft.com/office/drawing/2014/main" id="{0ABC9F2C-7B12-45D4-8F79-6EA4C5891BE2}"/>
                </a:ext>
              </a:extLst>
            </p:cNvPr>
            <p:cNvSpPr>
              <a:spLocks noChangeArrowheads="1"/>
            </p:cNvSpPr>
            <p:nvPr/>
          </p:nvSpPr>
          <p:spPr bwMode="auto">
            <a:xfrm>
              <a:off x="947738" y="1462088"/>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34" name="Oval 36">
              <a:extLst>
                <a:ext uri="{FF2B5EF4-FFF2-40B4-BE49-F238E27FC236}">
                  <a16:creationId xmlns:a16="http://schemas.microsoft.com/office/drawing/2014/main" id="{9B173A14-A512-4E4E-9214-0D71A9576741}"/>
                </a:ext>
              </a:extLst>
            </p:cNvPr>
            <p:cNvSpPr>
              <a:spLocks noChangeArrowheads="1"/>
            </p:cNvSpPr>
            <p:nvPr/>
          </p:nvSpPr>
          <p:spPr bwMode="auto">
            <a:xfrm>
              <a:off x="947738" y="537686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35" name="Oval 37">
              <a:extLst>
                <a:ext uri="{FF2B5EF4-FFF2-40B4-BE49-F238E27FC236}">
                  <a16:creationId xmlns:a16="http://schemas.microsoft.com/office/drawing/2014/main" id="{2A15D919-481F-4FF1-9BD2-3B1DD191DCA4}"/>
                </a:ext>
              </a:extLst>
            </p:cNvPr>
            <p:cNvSpPr>
              <a:spLocks noChangeArrowheads="1"/>
            </p:cNvSpPr>
            <p:nvPr/>
          </p:nvSpPr>
          <p:spPr bwMode="auto">
            <a:xfrm>
              <a:off x="8358187" y="5386387"/>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118" name="Group 117">
            <a:extLst>
              <a:ext uri="{FF2B5EF4-FFF2-40B4-BE49-F238E27FC236}">
                <a16:creationId xmlns:a16="http://schemas.microsoft.com/office/drawing/2014/main" id="{8ABD0B5E-420D-451D-8BC0-360B44C9BAE1}"/>
              </a:ext>
            </a:extLst>
          </p:cNvPr>
          <p:cNvGrpSpPr>
            <a:grpSpLocks/>
          </p:cNvGrpSpPr>
          <p:nvPr/>
        </p:nvGrpSpPr>
        <p:grpSpPr bwMode="auto">
          <a:xfrm>
            <a:off x="2473325" y="1460500"/>
            <a:ext cx="7545388" cy="4059238"/>
            <a:chOff x="947738" y="1462088"/>
            <a:chExt cx="7545387" cy="4059237"/>
          </a:xfrm>
        </p:grpSpPr>
        <p:sp>
          <p:nvSpPr>
            <p:cNvPr id="10498" name="Line 29">
              <a:extLst>
                <a:ext uri="{FF2B5EF4-FFF2-40B4-BE49-F238E27FC236}">
                  <a16:creationId xmlns:a16="http://schemas.microsoft.com/office/drawing/2014/main" id="{59FE4B35-5B1D-4BA3-8E3F-C9E246014709}"/>
                </a:ext>
              </a:extLst>
            </p:cNvPr>
            <p:cNvSpPr>
              <a:spLocks noChangeShapeType="1"/>
            </p:cNvSpPr>
            <p:nvPr/>
          </p:nvSpPr>
          <p:spPr bwMode="auto">
            <a:xfrm flipV="1">
              <a:off x="1019176" y="1533526"/>
              <a:ext cx="0" cy="391477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99" name="Line 30">
              <a:extLst>
                <a:ext uri="{FF2B5EF4-FFF2-40B4-BE49-F238E27FC236}">
                  <a16:creationId xmlns:a16="http://schemas.microsoft.com/office/drawing/2014/main" id="{C3393650-8E1A-4F0E-8369-C80D35372B59}"/>
                </a:ext>
              </a:extLst>
            </p:cNvPr>
            <p:cNvSpPr>
              <a:spLocks noChangeShapeType="1"/>
            </p:cNvSpPr>
            <p:nvPr/>
          </p:nvSpPr>
          <p:spPr bwMode="auto">
            <a:xfrm>
              <a:off x="1019176" y="1533526"/>
              <a:ext cx="741044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00" name="Line 31">
              <a:extLst>
                <a:ext uri="{FF2B5EF4-FFF2-40B4-BE49-F238E27FC236}">
                  <a16:creationId xmlns:a16="http://schemas.microsoft.com/office/drawing/2014/main" id="{232B0C5C-3232-4CBB-A056-43B150429A70}"/>
                </a:ext>
              </a:extLst>
            </p:cNvPr>
            <p:cNvSpPr>
              <a:spLocks noChangeShapeType="1"/>
            </p:cNvSpPr>
            <p:nvPr/>
          </p:nvSpPr>
          <p:spPr bwMode="auto">
            <a:xfrm>
              <a:off x="1019176" y="5448300"/>
              <a:ext cx="7400924"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01" name="Line 32">
              <a:extLst>
                <a:ext uri="{FF2B5EF4-FFF2-40B4-BE49-F238E27FC236}">
                  <a16:creationId xmlns:a16="http://schemas.microsoft.com/office/drawing/2014/main" id="{3B7247AF-E055-48E8-BE0F-339C9CACA85C}"/>
                </a:ext>
              </a:extLst>
            </p:cNvPr>
            <p:cNvSpPr>
              <a:spLocks noChangeShapeType="1"/>
            </p:cNvSpPr>
            <p:nvPr/>
          </p:nvSpPr>
          <p:spPr bwMode="auto">
            <a:xfrm>
              <a:off x="8429625" y="1524001"/>
              <a:ext cx="0" cy="3943349"/>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02" name="Oval 34">
              <a:extLst>
                <a:ext uri="{FF2B5EF4-FFF2-40B4-BE49-F238E27FC236}">
                  <a16:creationId xmlns:a16="http://schemas.microsoft.com/office/drawing/2014/main" id="{50884495-8F4A-4F74-BB84-A1EABEB528FF}"/>
                </a:ext>
              </a:extLst>
            </p:cNvPr>
            <p:cNvSpPr>
              <a:spLocks noChangeArrowheads="1"/>
            </p:cNvSpPr>
            <p:nvPr/>
          </p:nvSpPr>
          <p:spPr bwMode="auto">
            <a:xfrm>
              <a:off x="8358187" y="147161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03" name="Line 37">
              <a:extLst>
                <a:ext uri="{FF2B5EF4-FFF2-40B4-BE49-F238E27FC236}">
                  <a16:creationId xmlns:a16="http://schemas.microsoft.com/office/drawing/2014/main" id="{2F6971E3-D710-4294-A2C3-F0BE18F81EF2}"/>
                </a:ext>
              </a:extLst>
            </p:cNvPr>
            <p:cNvSpPr>
              <a:spLocks noChangeShapeType="1"/>
            </p:cNvSpPr>
            <p:nvPr/>
          </p:nvSpPr>
          <p:spPr bwMode="auto">
            <a:xfrm flipV="1">
              <a:off x="1033463" y="4625975"/>
              <a:ext cx="1905000" cy="8032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04" name="Line 39">
              <a:extLst>
                <a:ext uri="{FF2B5EF4-FFF2-40B4-BE49-F238E27FC236}">
                  <a16:creationId xmlns:a16="http://schemas.microsoft.com/office/drawing/2014/main" id="{0478A351-7B4E-43B9-975A-D2D3A1537AB5}"/>
                </a:ext>
              </a:extLst>
            </p:cNvPr>
            <p:cNvSpPr>
              <a:spLocks noChangeShapeType="1"/>
            </p:cNvSpPr>
            <p:nvPr/>
          </p:nvSpPr>
          <p:spPr bwMode="auto">
            <a:xfrm flipV="1">
              <a:off x="2952751" y="1577976"/>
              <a:ext cx="5414961" cy="3047999"/>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05" name="Line 40">
              <a:extLst>
                <a:ext uri="{FF2B5EF4-FFF2-40B4-BE49-F238E27FC236}">
                  <a16:creationId xmlns:a16="http://schemas.microsoft.com/office/drawing/2014/main" id="{C41E098A-83A1-41A9-9658-14497858FD14}"/>
                </a:ext>
              </a:extLst>
            </p:cNvPr>
            <p:cNvSpPr>
              <a:spLocks noChangeShapeType="1"/>
            </p:cNvSpPr>
            <p:nvPr/>
          </p:nvSpPr>
          <p:spPr bwMode="auto">
            <a:xfrm>
              <a:off x="2965451" y="4652962"/>
              <a:ext cx="5430836" cy="7620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06" name="Line 42">
              <a:extLst>
                <a:ext uri="{FF2B5EF4-FFF2-40B4-BE49-F238E27FC236}">
                  <a16:creationId xmlns:a16="http://schemas.microsoft.com/office/drawing/2014/main" id="{B3BEBFB8-FDFF-4C99-AA73-0C6155C2F261}"/>
                </a:ext>
              </a:extLst>
            </p:cNvPr>
            <p:cNvSpPr>
              <a:spLocks noChangeShapeType="1"/>
            </p:cNvSpPr>
            <p:nvPr/>
          </p:nvSpPr>
          <p:spPr bwMode="auto">
            <a:xfrm flipV="1">
              <a:off x="1038226" y="4200525"/>
              <a:ext cx="914400" cy="12001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07" name="Line 44">
              <a:extLst>
                <a:ext uri="{FF2B5EF4-FFF2-40B4-BE49-F238E27FC236}">
                  <a16:creationId xmlns:a16="http://schemas.microsoft.com/office/drawing/2014/main" id="{82DB3A3A-90C3-4D54-83BD-CA6C61F6898D}"/>
                </a:ext>
              </a:extLst>
            </p:cNvPr>
            <p:cNvSpPr>
              <a:spLocks noChangeShapeType="1"/>
            </p:cNvSpPr>
            <p:nvPr/>
          </p:nvSpPr>
          <p:spPr bwMode="auto">
            <a:xfrm>
              <a:off x="1962151" y="4210050"/>
              <a:ext cx="923925" cy="4095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08" name="Line 46">
              <a:extLst>
                <a:ext uri="{FF2B5EF4-FFF2-40B4-BE49-F238E27FC236}">
                  <a16:creationId xmlns:a16="http://schemas.microsoft.com/office/drawing/2014/main" id="{BA8A06F8-1C66-44AD-AF5B-72695E934A0C}"/>
                </a:ext>
              </a:extLst>
            </p:cNvPr>
            <p:cNvSpPr>
              <a:spLocks noChangeShapeType="1"/>
            </p:cNvSpPr>
            <p:nvPr/>
          </p:nvSpPr>
          <p:spPr bwMode="auto">
            <a:xfrm flipV="1">
              <a:off x="1033463" y="3455988"/>
              <a:ext cx="612775" cy="19462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09" name="Line 47">
              <a:extLst>
                <a:ext uri="{FF2B5EF4-FFF2-40B4-BE49-F238E27FC236}">
                  <a16:creationId xmlns:a16="http://schemas.microsoft.com/office/drawing/2014/main" id="{F564D233-CA16-4B0F-B828-65EB8038C78C}"/>
                </a:ext>
              </a:extLst>
            </p:cNvPr>
            <p:cNvSpPr>
              <a:spLocks noChangeShapeType="1"/>
            </p:cNvSpPr>
            <p:nvPr/>
          </p:nvSpPr>
          <p:spPr bwMode="auto">
            <a:xfrm>
              <a:off x="1006476" y="1524001"/>
              <a:ext cx="654050" cy="193198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10" name="Line 48">
              <a:extLst>
                <a:ext uri="{FF2B5EF4-FFF2-40B4-BE49-F238E27FC236}">
                  <a16:creationId xmlns:a16="http://schemas.microsoft.com/office/drawing/2014/main" id="{8D64B373-F1D7-40CB-B68C-7932565D186E}"/>
                </a:ext>
              </a:extLst>
            </p:cNvPr>
            <p:cNvSpPr>
              <a:spLocks noChangeShapeType="1"/>
            </p:cNvSpPr>
            <p:nvPr/>
          </p:nvSpPr>
          <p:spPr bwMode="auto">
            <a:xfrm>
              <a:off x="1660526" y="3470276"/>
              <a:ext cx="298450" cy="70643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11" name="Line 49">
              <a:extLst>
                <a:ext uri="{FF2B5EF4-FFF2-40B4-BE49-F238E27FC236}">
                  <a16:creationId xmlns:a16="http://schemas.microsoft.com/office/drawing/2014/main" id="{14686B08-DD7C-4AAA-BBD6-A1DB375D27A9}"/>
                </a:ext>
              </a:extLst>
            </p:cNvPr>
            <p:cNvSpPr>
              <a:spLocks noChangeShapeType="1"/>
            </p:cNvSpPr>
            <p:nvPr/>
          </p:nvSpPr>
          <p:spPr bwMode="auto">
            <a:xfrm>
              <a:off x="1646238" y="3455988"/>
              <a:ext cx="1306513" cy="11842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12" name="Line 50">
              <a:extLst>
                <a:ext uri="{FF2B5EF4-FFF2-40B4-BE49-F238E27FC236}">
                  <a16:creationId xmlns:a16="http://schemas.microsoft.com/office/drawing/2014/main" id="{AE0B6146-A009-482B-9294-D32696F9AF6C}"/>
                </a:ext>
              </a:extLst>
            </p:cNvPr>
            <p:cNvSpPr>
              <a:spLocks noChangeShapeType="1"/>
            </p:cNvSpPr>
            <p:nvPr/>
          </p:nvSpPr>
          <p:spPr bwMode="auto">
            <a:xfrm flipV="1">
              <a:off x="1660526" y="1565276"/>
              <a:ext cx="6707186" cy="19050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13" name="Oval 13">
              <a:extLst>
                <a:ext uri="{FF2B5EF4-FFF2-40B4-BE49-F238E27FC236}">
                  <a16:creationId xmlns:a16="http://schemas.microsoft.com/office/drawing/2014/main" id="{D04A4B9F-81A3-41B6-B79C-5A8B1DA482C3}"/>
                </a:ext>
              </a:extLst>
            </p:cNvPr>
            <p:cNvSpPr>
              <a:spLocks noChangeArrowheads="1"/>
            </p:cNvSpPr>
            <p:nvPr/>
          </p:nvSpPr>
          <p:spPr bwMode="auto">
            <a:xfrm>
              <a:off x="1589088" y="3384551"/>
              <a:ext cx="134938" cy="134937"/>
            </a:xfrm>
            <a:prstGeom prst="ellipse">
              <a:avLst/>
            </a:prstGeom>
            <a:solidFill>
              <a:schemeClr val="accent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14" name="Oval 41">
              <a:extLst>
                <a:ext uri="{FF2B5EF4-FFF2-40B4-BE49-F238E27FC236}">
                  <a16:creationId xmlns:a16="http://schemas.microsoft.com/office/drawing/2014/main" id="{B7934985-400A-48FE-9BD5-C32A307E9D2D}"/>
                </a:ext>
              </a:extLst>
            </p:cNvPr>
            <p:cNvSpPr>
              <a:spLocks noChangeArrowheads="1"/>
            </p:cNvSpPr>
            <p:nvPr/>
          </p:nvSpPr>
          <p:spPr bwMode="auto">
            <a:xfrm>
              <a:off x="2871788" y="455771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15" name="Oval 45">
              <a:extLst>
                <a:ext uri="{FF2B5EF4-FFF2-40B4-BE49-F238E27FC236}">
                  <a16:creationId xmlns:a16="http://schemas.microsoft.com/office/drawing/2014/main" id="{E40A211D-CADE-4249-9162-31521C414892}"/>
                </a:ext>
              </a:extLst>
            </p:cNvPr>
            <p:cNvSpPr>
              <a:spLocks noChangeArrowheads="1"/>
            </p:cNvSpPr>
            <p:nvPr/>
          </p:nvSpPr>
          <p:spPr bwMode="auto">
            <a:xfrm>
              <a:off x="1893888" y="412591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16" name="Oval 33">
              <a:extLst>
                <a:ext uri="{FF2B5EF4-FFF2-40B4-BE49-F238E27FC236}">
                  <a16:creationId xmlns:a16="http://schemas.microsoft.com/office/drawing/2014/main" id="{A0075A56-CE67-4A43-B19D-BB75978EDEBA}"/>
                </a:ext>
              </a:extLst>
            </p:cNvPr>
            <p:cNvSpPr>
              <a:spLocks noChangeArrowheads="1"/>
            </p:cNvSpPr>
            <p:nvPr/>
          </p:nvSpPr>
          <p:spPr bwMode="auto">
            <a:xfrm>
              <a:off x="947738" y="1462088"/>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17" name="Oval 36">
              <a:extLst>
                <a:ext uri="{FF2B5EF4-FFF2-40B4-BE49-F238E27FC236}">
                  <a16:creationId xmlns:a16="http://schemas.microsoft.com/office/drawing/2014/main" id="{DB9B88E2-4309-40C9-BA16-0E6188AA71C2}"/>
                </a:ext>
              </a:extLst>
            </p:cNvPr>
            <p:cNvSpPr>
              <a:spLocks noChangeArrowheads="1"/>
            </p:cNvSpPr>
            <p:nvPr/>
          </p:nvSpPr>
          <p:spPr bwMode="auto">
            <a:xfrm>
              <a:off x="8358187" y="5386387"/>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518" name="Oval 35">
              <a:extLst>
                <a:ext uri="{FF2B5EF4-FFF2-40B4-BE49-F238E27FC236}">
                  <a16:creationId xmlns:a16="http://schemas.microsoft.com/office/drawing/2014/main" id="{1D1555BA-A9EE-4201-883A-CB9503B06552}"/>
                </a:ext>
              </a:extLst>
            </p:cNvPr>
            <p:cNvSpPr>
              <a:spLocks noChangeArrowheads="1"/>
            </p:cNvSpPr>
            <p:nvPr/>
          </p:nvSpPr>
          <p:spPr bwMode="auto">
            <a:xfrm>
              <a:off x="947738" y="537686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140" name="Group 139">
            <a:extLst>
              <a:ext uri="{FF2B5EF4-FFF2-40B4-BE49-F238E27FC236}">
                <a16:creationId xmlns:a16="http://schemas.microsoft.com/office/drawing/2014/main" id="{71E03D39-B9D3-40B0-A0F5-20845574FEA3}"/>
              </a:ext>
            </a:extLst>
          </p:cNvPr>
          <p:cNvGrpSpPr>
            <a:grpSpLocks/>
          </p:cNvGrpSpPr>
          <p:nvPr/>
        </p:nvGrpSpPr>
        <p:grpSpPr bwMode="auto">
          <a:xfrm>
            <a:off x="2473325" y="1460500"/>
            <a:ext cx="7545388" cy="4059238"/>
            <a:chOff x="947738" y="1462088"/>
            <a:chExt cx="7545387" cy="4059237"/>
          </a:xfrm>
        </p:grpSpPr>
        <p:sp>
          <p:nvSpPr>
            <p:cNvPr id="10473" name="Line 28">
              <a:extLst>
                <a:ext uri="{FF2B5EF4-FFF2-40B4-BE49-F238E27FC236}">
                  <a16:creationId xmlns:a16="http://schemas.microsoft.com/office/drawing/2014/main" id="{93064ADC-8D0C-44C8-BDAD-4E19468A1EDC}"/>
                </a:ext>
              </a:extLst>
            </p:cNvPr>
            <p:cNvSpPr>
              <a:spLocks noChangeShapeType="1"/>
            </p:cNvSpPr>
            <p:nvPr/>
          </p:nvSpPr>
          <p:spPr bwMode="auto">
            <a:xfrm flipV="1">
              <a:off x="1019176" y="1533526"/>
              <a:ext cx="0" cy="391477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74" name="Line 29">
              <a:extLst>
                <a:ext uri="{FF2B5EF4-FFF2-40B4-BE49-F238E27FC236}">
                  <a16:creationId xmlns:a16="http://schemas.microsoft.com/office/drawing/2014/main" id="{C41DFC36-CBBD-462D-8A00-E48A74202E58}"/>
                </a:ext>
              </a:extLst>
            </p:cNvPr>
            <p:cNvSpPr>
              <a:spLocks noChangeShapeType="1"/>
            </p:cNvSpPr>
            <p:nvPr/>
          </p:nvSpPr>
          <p:spPr bwMode="auto">
            <a:xfrm>
              <a:off x="1019176" y="1533526"/>
              <a:ext cx="741044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75" name="Line 30">
              <a:extLst>
                <a:ext uri="{FF2B5EF4-FFF2-40B4-BE49-F238E27FC236}">
                  <a16:creationId xmlns:a16="http://schemas.microsoft.com/office/drawing/2014/main" id="{649132DF-42C3-49B5-B050-6ACC2B0D1748}"/>
                </a:ext>
              </a:extLst>
            </p:cNvPr>
            <p:cNvSpPr>
              <a:spLocks noChangeShapeType="1"/>
            </p:cNvSpPr>
            <p:nvPr/>
          </p:nvSpPr>
          <p:spPr bwMode="auto">
            <a:xfrm>
              <a:off x="1019176" y="5448300"/>
              <a:ext cx="7400924"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76" name="Line 31">
              <a:extLst>
                <a:ext uri="{FF2B5EF4-FFF2-40B4-BE49-F238E27FC236}">
                  <a16:creationId xmlns:a16="http://schemas.microsoft.com/office/drawing/2014/main" id="{008C99EA-D4EF-47EB-B2CE-151681B68A44}"/>
                </a:ext>
              </a:extLst>
            </p:cNvPr>
            <p:cNvSpPr>
              <a:spLocks noChangeShapeType="1"/>
            </p:cNvSpPr>
            <p:nvPr/>
          </p:nvSpPr>
          <p:spPr bwMode="auto">
            <a:xfrm>
              <a:off x="8429625" y="1524001"/>
              <a:ext cx="0" cy="3943349"/>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77" name="Line 34">
              <a:extLst>
                <a:ext uri="{FF2B5EF4-FFF2-40B4-BE49-F238E27FC236}">
                  <a16:creationId xmlns:a16="http://schemas.microsoft.com/office/drawing/2014/main" id="{32A45A88-2EE0-4AB1-9804-370F675728C1}"/>
                </a:ext>
              </a:extLst>
            </p:cNvPr>
            <p:cNvSpPr>
              <a:spLocks noChangeShapeType="1"/>
            </p:cNvSpPr>
            <p:nvPr/>
          </p:nvSpPr>
          <p:spPr bwMode="auto">
            <a:xfrm flipV="1">
              <a:off x="1033463" y="4625975"/>
              <a:ext cx="1905000" cy="8032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78" name="Line 35">
              <a:extLst>
                <a:ext uri="{FF2B5EF4-FFF2-40B4-BE49-F238E27FC236}">
                  <a16:creationId xmlns:a16="http://schemas.microsoft.com/office/drawing/2014/main" id="{96488A9F-8C80-423C-A5D0-EBE434D21887}"/>
                </a:ext>
              </a:extLst>
            </p:cNvPr>
            <p:cNvSpPr>
              <a:spLocks noChangeShapeType="1"/>
            </p:cNvSpPr>
            <p:nvPr/>
          </p:nvSpPr>
          <p:spPr bwMode="auto">
            <a:xfrm flipV="1">
              <a:off x="2952751" y="1577976"/>
              <a:ext cx="5414961" cy="3047999"/>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79" name="Line 36">
              <a:extLst>
                <a:ext uri="{FF2B5EF4-FFF2-40B4-BE49-F238E27FC236}">
                  <a16:creationId xmlns:a16="http://schemas.microsoft.com/office/drawing/2014/main" id="{3970FB20-6F92-4ECC-9463-B39591244600}"/>
                </a:ext>
              </a:extLst>
            </p:cNvPr>
            <p:cNvSpPr>
              <a:spLocks noChangeShapeType="1"/>
            </p:cNvSpPr>
            <p:nvPr/>
          </p:nvSpPr>
          <p:spPr bwMode="auto">
            <a:xfrm>
              <a:off x="2965451" y="4652962"/>
              <a:ext cx="5430836" cy="7620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80" name="Line 37">
              <a:extLst>
                <a:ext uri="{FF2B5EF4-FFF2-40B4-BE49-F238E27FC236}">
                  <a16:creationId xmlns:a16="http://schemas.microsoft.com/office/drawing/2014/main" id="{F5FC550E-3C6E-4DA8-9EDC-8CD18DDFCAEB}"/>
                </a:ext>
              </a:extLst>
            </p:cNvPr>
            <p:cNvSpPr>
              <a:spLocks noChangeShapeType="1"/>
            </p:cNvSpPr>
            <p:nvPr/>
          </p:nvSpPr>
          <p:spPr bwMode="auto">
            <a:xfrm flipV="1">
              <a:off x="1038226" y="4200525"/>
              <a:ext cx="914400" cy="12001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81" name="Line 38">
              <a:extLst>
                <a:ext uri="{FF2B5EF4-FFF2-40B4-BE49-F238E27FC236}">
                  <a16:creationId xmlns:a16="http://schemas.microsoft.com/office/drawing/2014/main" id="{26EA4201-94FC-4912-8C1D-0A525BD862FE}"/>
                </a:ext>
              </a:extLst>
            </p:cNvPr>
            <p:cNvSpPr>
              <a:spLocks noChangeShapeType="1"/>
            </p:cNvSpPr>
            <p:nvPr/>
          </p:nvSpPr>
          <p:spPr bwMode="auto">
            <a:xfrm>
              <a:off x="1962151" y="4210050"/>
              <a:ext cx="923925" cy="4095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82" name="Line 39">
              <a:extLst>
                <a:ext uri="{FF2B5EF4-FFF2-40B4-BE49-F238E27FC236}">
                  <a16:creationId xmlns:a16="http://schemas.microsoft.com/office/drawing/2014/main" id="{AAA4BA0F-C9F3-45D7-8D5C-D8E43320C321}"/>
                </a:ext>
              </a:extLst>
            </p:cNvPr>
            <p:cNvSpPr>
              <a:spLocks noChangeShapeType="1"/>
            </p:cNvSpPr>
            <p:nvPr/>
          </p:nvSpPr>
          <p:spPr bwMode="auto">
            <a:xfrm flipV="1">
              <a:off x="1033463" y="3455988"/>
              <a:ext cx="612775" cy="19462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83" name="Line 40">
              <a:extLst>
                <a:ext uri="{FF2B5EF4-FFF2-40B4-BE49-F238E27FC236}">
                  <a16:creationId xmlns:a16="http://schemas.microsoft.com/office/drawing/2014/main" id="{C8C14F00-E273-43B1-8ADE-782D58E64440}"/>
                </a:ext>
              </a:extLst>
            </p:cNvPr>
            <p:cNvSpPr>
              <a:spLocks noChangeShapeType="1"/>
            </p:cNvSpPr>
            <p:nvPr/>
          </p:nvSpPr>
          <p:spPr bwMode="auto">
            <a:xfrm>
              <a:off x="1006476" y="1524001"/>
              <a:ext cx="654050" cy="193198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84" name="Line 41">
              <a:extLst>
                <a:ext uri="{FF2B5EF4-FFF2-40B4-BE49-F238E27FC236}">
                  <a16:creationId xmlns:a16="http://schemas.microsoft.com/office/drawing/2014/main" id="{516C1804-8C00-4C16-80A7-FB7A4FD741DA}"/>
                </a:ext>
              </a:extLst>
            </p:cNvPr>
            <p:cNvSpPr>
              <a:spLocks noChangeShapeType="1"/>
            </p:cNvSpPr>
            <p:nvPr/>
          </p:nvSpPr>
          <p:spPr bwMode="auto">
            <a:xfrm>
              <a:off x="1660526" y="3470276"/>
              <a:ext cx="298450" cy="70643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85" name="Line 42">
              <a:extLst>
                <a:ext uri="{FF2B5EF4-FFF2-40B4-BE49-F238E27FC236}">
                  <a16:creationId xmlns:a16="http://schemas.microsoft.com/office/drawing/2014/main" id="{C710B067-52A0-4680-95D1-CE0CDA6FFD38}"/>
                </a:ext>
              </a:extLst>
            </p:cNvPr>
            <p:cNvSpPr>
              <a:spLocks noChangeShapeType="1"/>
            </p:cNvSpPr>
            <p:nvPr/>
          </p:nvSpPr>
          <p:spPr bwMode="auto">
            <a:xfrm>
              <a:off x="1646238" y="3455988"/>
              <a:ext cx="1306513" cy="11842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86" name="Oval 46">
              <a:extLst>
                <a:ext uri="{FF2B5EF4-FFF2-40B4-BE49-F238E27FC236}">
                  <a16:creationId xmlns:a16="http://schemas.microsoft.com/office/drawing/2014/main" id="{E57BAC07-8404-4FCA-8963-F83656011C73}"/>
                </a:ext>
              </a:extLst>
            </p:cNvPr>
            <p:cNvSpPr>
              <a:spLocks noChangeArrowheads="1"/>
            </p:cNvSpPr>
            <p:nvPr/>
          </p:nvSpPr>
          <p:spPr bwMode="auto">
            <a:xfrm>
              <a:off x="947738" y="537686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87" name="Oval 47">
              <a:extLst>
                <a:ext uri="{FF2B5EF4-FFF2-40B4-BE49-F238E27FC236}">
                  <a16:creationId xmlns:a16="http://schemas.microsoft.com/office/drawing/2014/main" id="{EE57DDC7-9A68-4DAB-B70E-CA3F721B2A39}"/>
                </a:ext>
              </a:extLst>
            </p:cNvPr>
            <p:cNvSpPr>
              <a:spLocks noChangeArrowheads="1"/>
            </p:cNvSpPr>
            <p:nvPr/>
          </p:nvSpPr>
          <p:spPr bwMode="auto">
            <a:xfrm>
              <a:off x="1893888" y="412591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88" name="Line 49">
              <a:extLst>
                <a:ext uri="{FF2B5EF4-FFF2-40B4-BE49-F238E27FC236}">
                  <a16:creationId xmlns:a16="http://schemas.microsoft.com/office/drawing/2014/main" id="{286E5298-3054-4934-B6CD-389BB2804A0F}"/>
                </a:ext>
              </a:extLst>
            </p:cNvPr>
            <p:cNvSpPr>
              <a:spLocks noChangeShapeType="1"/>
            </p:cNvSpPr>
            <p:nvPr/>
          </p:nvSpPr>
          <p:spPr bwMode="auto">
            <a:xfrm>
              <a:off x="2054226" y="2598738"/>
              <a:ext cx="884237" cy="205422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89" name="Line 50">
              <a:extLst>
                <a:ext uri="{FF2B5EF4-FFF2-40B4-BE49-F238E27FC236}">
                  <a16:creationId xmlns:a16="http://schemas.microsoft.com/office/drawing/2014/main" id="{5AE0B0ED-8391-4316-B092-EF84D042230B}"/>
                </a:ext>
              </a:extLst>
            </p:cNvPr>
            <p:cNvSpPr>
              <a:spLocks noChangeShapeType="1"/>
            </p:cNvSpPr>
            <p:nvPr/>
          </p:nvSpPr>
          <p:spPr bwMode="auto">
            <a:xfrm flipV="1">
              <a:off x="1660526" y="2586038"/>
              <a:ext cx="381000" cy="8699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90" name="Line 51">
              <a:extLst>
                <a:ext uri="{FF2B5EF4-FFF2-40B4-BE49-F238E27FC236}">
                  <a16:creationId xmlns:a16="http://schemas.microsoft.com/office/drawing/2014/main" id="{19C6A6FC-D522-4BEE-A242-534A0C11D8BF}"/>
                </a:ext>
              </a:extLst>
            </p:cNvPr>
            <p:cNvSpPr>
              <a:spLocks noChangeShapeType="1"/>
            </p:cNvSpPr>
            <p:nvPr/>
          </p:nvSpPr>
          <p:spPr bwMode="auto">
            <a:xfrm flipH="1" flipV="1">
              <a:off x="1020763" y="1524001"/>
              <a:ext cx="1020763" cy="10890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91" name="Line 52">
              <a:extLst>
                <a:ext uri="{FF2B5EF4-FFF2-40B4-BE49-F238E27FC236}">
                  <a16:creationId xmlns:a16="http://schemas.microsoft.com/office/drawing/2014/main" id="{FE70BEAF-CE99-4FE5-BE6C-976F78B1D330}"/>
                </a:ext>
              </a:extLst>
            </p:cNvPr>
            <p:cNvSpPr>
              <a:spLocks noChangeShapeType="1"/>
            </p:cNvSpPr>
            <p:nvPr/>
          </p:nvSpPr>
          <p:spPr bwMode="auto">
            <a:xfrm flipV="1">
              <a:off x="2054226" y="1550988"/>
              <a:ext cx="6342061" cy="10477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92" name="Oval 48">
              <a:extLst>
                <a:ext uri="{FF2B5EF4-FFF2-40B4-BE49-F238E27FC236}">
                  <a16:creationId xmlns:a16="http://schemas.microsoft.com/office/drawing/2014/main" id="{31CAF015-7967-4CF2-AE23-FD27E399C5D0}"/>
                </a:ext>
              </a:extLst>
            </p:cNvPr>
            <p:cNvSpPr>
              <a:spLocks noChangeArrowheads="1"/>
            </p:cNvSpPr>
            <p:nvPr/>
          </p:nvSpPr>
          <p:spPr bwMode="auto">
            <a:xfrm>
              <a:off x="947738" y="1462088"/>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93" name="Oval 13">
              <a:extLst>
                <a:ext uri="{FF2B5EF4-FFF2-40B4-BE49-F238E27FC236}">
                  <a16:creationId xmlns:a16="http://schemas.microsoft.com/office/drawing/2014/main" id="{F192B36F-8FF4-46A9-8A30-15E8A9178AA4}"/>
                </a:ext>
              </a:extLst>
            </p:cNvPr>
            <p:cNvSpPr>
              <a:spLocks noChangeArrowheads="1"/>
            </p:cNvSpPr>
            <p:nvPr/>
          </p:nvSpPr>
          <p:spPr bwMode="auto">
            <a:xfrm>
              <a:off x="1989138" y="2532063"/>
              <a:ext cx="134938" cy="134938"/>
            </a:xfrm>
            <a:prstGeom prst="ellipse">
              <a:avLst/>
            </a:prstGeom>
            <a:solidFill>
              <a:schemeClr val="accent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94" name="Oval 44">
              <a:extLst>
                <a:ext uri="{FF2B5EF4-FFF2-40B4-BE49-F238E27FC236}">
                  <a16:creationId xmlns:a16="http://schemas.microsoft.com/office/drawing/2014/main" id="{251CDD37-87B9-4928-9300-E0E7F0E68F5B}"/>
                </a:ext>
              </a:extLst>
            </p:cNvPr>
            <p:cNvSpPr>
              <a:spLocks noChangeArrowheads="1"/>
            </p:cNvSpPr>
            <p:nvPr/>
          </p:nvSpPr>
          <p:spPr bwMode="auto">
            <a:xfrm>
              <a:off x="1589088" y="3384551"/>
              <a:ext cx="134938"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95" name="Oval 45">
              <a:extLst>
                <a:ext uri="{FF2B5EF4-FFF2-40B4-BE49-F238E27FC236}">
                  <a16:creationId xmlns:a16="http://schemas.microsoft.com/office/drawing/2014/main" id="{45BDE47B-3CCA-4CC2-ABFA-D1B0DF4A9A49}"/>
                </a:ext>
              </a:extLst>
            </p:cNvPr>
            <p:cNvSpPr>
              <a:spLocks noChangeArrowheads="1"/>
            </p:cNvSpPr>
            <p:nvPr/>
          </p:nvSpPr>
          <p:spPr bwMode="auto">
            <a:xfrm>
              <a:off x="2871788" y="455771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96" name="Oval 32">
              <a:extLst>
                <a:ext uri="{FF2B5EF4-FFF2-40B4-BE49-F238E27FC236}">
                  <a16:creationId xmlns:a16="http://schemas.microsoft.com/office/drawing/2014/main" id="{690673B5-5AAB-4A0E-A412-AB368D2B91EB}"/>
                </a:ext>
              </a:extLst>
            </p:cNvPr>
            <p:cNvSpPr>
              <a:spLocks noChangeArrowheads="1"/>
            </p:cNvSpPr>
            <p:nvPr/>
          </p:nvSpPr>
          <p:spPr bwMode="auto">
            <a:xfrm>
              <a:off x="8358187" y="147161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97" name="Oval 33">
              <a:extLst>
                <a:ext uri="{FF2B5EF4-FFF2-40B4-BE49-F238E27FC236}">
                  <a16:creationId xmlns:a16="http://schemas.microsoft.com/office/drawing/2014/main" id="{001332A1-8C95-4308-B1B4-900A3934D47D}"/>
                </a:ext>
              </a:extLst>
            </p:cNvPr>
            <p:cNvSpPr>
              <a:spLocks noChangeArrowheads="1"/>
            </p:cNvSpPr>
            <p:nvPr/>
          </p:nvSpPr>
          <p:spPr bwMode="auto">
            <a:xfrm>
              <a:off x="8358187" y="5386387"/>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166" name="Group 165">
            <a:extLst>
              <a:ext uri="{FF2B5EF4-FFF2-40B4-BE49-F238E27FC236}">
                <a16:creationId xmlns:a16="http://schemas.microsoft.com/office/drawing/2014/main" id="{16239E2C-3326-4A4D-9976-9C8DE78ABBE1}"/>
              </a:ext>
            </a:extLst>
          </p:cNvPr>
          <p:cNvGrpSpPr>
            <a:grpSpLocks/>
          </p:cNvGrpSpPr>
          <p:nvPr/>
        </p:nvGrpSpPr>
        <p:grpSpPr bwMode="auto">
          <a:xfrm>
            <a:off x="2473325" y="1460500"/>
            <a:ext cx="7545388" cy="4059238"/>
            <a:chOff x="947738" y="1462088"/>
            <a:chExt cx="7545387" cy="4059237"/>
          </a:xfrm>
        </p:grpSpPr>
        <p:sp>
          <p:nvSpPr>
            <p:cNvPr id="10398" name="Line 27">
              <a:extLst>
                <a:ext uri="{FF2B5EF4-FFF2-40B4-BE49-F238E27FC236}">
                  <a16:creationId xmlns:a16="http://schemas.microsoft.com/office/drawing/2014/main" id="{FEA443C0-356E-4B61-945D-12331E23E5E9}"/>
                </a:ext>
              </a:extLst>
            </p:cNvPr>
            <p:cNvSpPr>
              <a:spLocks noChangeShapeType="1"/>
            </p:cNvSpPr>
            <p:nvPr/>
          </p:nvSpPr>
          <p:spPr bwMode="auto">
            <a:xfrm flipV="1">
              <a:off x="1019176" y="1533526"/>
              <a:ext cx="0" cy="391477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99" name="Line 28">
              <a:extLst>
                <a:ext uri="{FF2B5EF4-FFF2-40B4-BE49-F238E27FC236}">
                  <a16:creationId xmlns:a16="http://schemas.microsoft.com/office/drawing/2014/main" id="{F8FCC007-7F0E-4FD5-A439-77843BBE63D0}"/>
                </a:ext>
              </a:extLst>
            </p:cNvPr>
            <p:cNvSpPr>
              <a:spLocks noChangeShapeType="1"/>
            </p:cNvSpPr>
            <p:nvPr/>
          </p:nvSpPr>
          <p:spPr bwMode="auto">
            <a:xfrm>
              <a:off x="1019176" y="1533526"/>
              <a:ext cx="741044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00" name="Line 29">
              <a:extLst>
                <a:ext uri="{FF2B5EF4-FFF2-40B4-BE49-F238E27FC236}">
                  <a16:creationId xmlns:a16="http://schemas.microsoft.com/office/drawing/2014/main" id="{FD357EC1-80DD-42E8-A966-E2DE067E55BB}"/>
                </a:ext>
              </a:extLst>
            </p:cNvPr>
            <p:cNvSpPr>
              <a:spLocks noChangeShapeType="1"/>
            </p:cNvSpPr>
            <p:nvPr/>
          </p:nvSpPr>
          <p:spPr bwMode="auto">
            <a:xfrm>
              <a:off x="1019176" y="5448300"/>
              <a:ext cx="7400924"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01" name="Line 30">
              <a:extLst>
                <a:ext uri="{FF2B5EF4-FFF2-40B4-BE49-F238E27FC236}">
                  <a16:creationId xmlns:a16="http://schemas.microsoft.com/office/drawing/2014/main" id="{7165180E-A93A-4C85-AA3A-CD6A2AFC5B85}"/>
                </a:ext>
              </a:extLst>
            </p:cNvPr>
            <p:cNvSpPr>
              <a:spLocks noChangeShapeType="1"/>
            </p:cNvSpPr>
            <p:nvPr/>
          </p:nvSpPr>
          <p:spPr bwMode="auto">
            <a:xfrm>
              <a:off x="8429625" y="1524001"/>
              <a:ext cx="0" cy="3943349"/>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02" name="Line 32">
              <a:extLst>
                <a:ext uri="{FF2B5EF4-FFF2-40B4-BE49-F238E27FC236}">
                  <a16:creationId xmlns:a16="http://schemas.microsoft.com/office/drawing/2014/main" id="{67EA9254-24FF-4A29-8978-51A0BF20ED1D}"/>
                </a:ext>
              </a:extLst>
            </p:cNvPr>
            <p:cNvSpPr>
              <a:spLocks noChangeShapeType="1"/>
            </p:cNvSpPr>
            <p:nvPr/>
          </p:nvSpPr>
          <p:spPr bwMode="auto">
            <a:xfrm flipV="1">
              <a:off x="1033463" y="4625975"/>
              <a:ext cx="1905000" cy="8032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03" name="Line 34">
              <a:extLst>
                <a:ext uri="{FF2B5EF4-FFF2-40B4-BE49-F238E27FC236}">
                  <a16:creationId xmlns:a16="http://schemas.microsoft.com/office/drawing/2014/main" id="{7580610C-10FB-4228-87FD-3C02205D4039}"/>
                </a:ext>
              </a:extLst>
            </p:cNvPr>
            <p:cNvSpPr>
              <a:spLocks noChangeShapeType="1"/>
            </p:cNvSpPr>
            <p:nvPr/>
          </p:nvSpPr>
          <p:spPr bwMode="auto">
            <a:xfrm>
              <a:off x="7499350" y="4614862"/>
              <a:ext cx="896937" cy="8001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04" name="Line 35">
              <a:extLst>
                <a:ext uri="{FF2B5EF4-FFF2-40B4-BE49-F238E27FC236}">
                  <a16:creationId xmlns:a16="http://schemas.microsoft.com/office/drawing/2014/main" id="{379A5EED-0C05-4DDA-9499-A6D358FCCD18}"/>
                </a:ext>
              </a:extLst>
            </p:cNvPr>
            <p:cNvSpPr>
              <a:spLocks noChangeShapeType="1"/>
            </p:cNvSpPr>
            <p:nvPr/>
          </p:nvSpPr>
          <p:spPr bwMode="auto">
            <a:xfrm flipV="1">
              <a:off x="1038226" y="4200525"/>
              <a:ext cx="914400" cy="12001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05" name="Line 36">
              <a:extLst>
                <a:ext uri="{FF2B5EF4-FFF2-40B4-BE49-F238E27FC236}">
                  <a16:creationId xmlns:a16="http://schemas.microsoft.com/office/drawing/2014/main" id="{01098517-64E1-4981-95DC-1A64FF8D867E}"/>
                </a:ext>
              </a:extLst>
            </p:cNvPr>
            <p:cNvSpPr>
              <a:spLocks noChangeShapeType="1"/>
            </p:cNvSpPr>
            <p:nvPr/>
          </p:nvSpPr>
          <p:spPr bwMode="auto">
            <a:xfrm>
              <a:off x="1962151" y="4210050"/>
              <a:ext cx="923925" cy="4095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06" name="Line 37">
              <a:extLst>
                <a:ext uri="{FF2B5EF4-FFF2-40B4-BE49-F238E27FC236}">
                  <a16:creationId xmlns:a16="http://schemas.microsoft.com/office/drawing/2014/main" id="{866D2BA4-BB4F-4FC9-876C-F2779CDB90CA}"/>
                </a:ext>
              </a:extLst>
            </p:cNvPr>
            <p:cNvSpPr>
              <a:spLocks noChangeShapeType="1"/>
            </p:cNvSpPr>
            <p:nvPr/>
          </p:nvSpPr>
          <p:spPr bwMode="auto">
            <a:xfrm flipV="1">
              <a:off x="1033463" y="3455988"/>
              <a:ext cx="612775" cy="19462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07" name="Line 38">
              <a:extLst>
                <a:ext uri="{FF2B5EF4-FFF2-40B4-BE49-F238E27FC236}">
                  <a16:creationId xmlns:a16="http://schemas.microsoft.com/office/drawing/2014/main" id="{6628DB85-10DD-4FFC-B295-221506713AB2}"/>
                </a:ext>
              </a:extLst>
            </p:cNvPr>
            <p:cNvSpPr>
              <a:spLocks noChangeShapeType="1"/>
            </p:cNvSpPr>
            <p:nvPr/>
          </p:nvSpPr>
          <p:spPr bwMode="auto">
            <a:xfrm>
              <a:off x="1006476" y="1524001"/>
              <a:ext cx="654050" cy="193198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08" name="Line 39">
              <a:extLst>
                <a:ext uri="{FF2B5EF4-FFF2-40B4-BE49-F238E27FC236}">
                  <a16:creationId xmlns:a16="http://schemas.microsoft.com/office/drawing/2014/main" id="{85EBF1D1-26DD-4F34-84D3-E2A2FB1DDBE5}"/>
                </a:ext>
              </a:extLst>
            </p:cNvPr>
            <p:cNvSpPr>
              <a:spLocks noChangeShapeType="1"/>
            </p:cNvSpPr>
            <p:nvPr/>
          </p:nvSpPr>
          <p:spPr bwMode="auto">
            <a:xfrm>
              <a:off x="1660526" y="3470276"/>
              <a:ext cx="298450" cy="70643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09" name="Line 44">
              <a:extLst>
                <a:ext uri="{FF2B5EF4-FFF2-40B4-BE49-F238E27FC236}">
                  <a16:creationId xmlns:a16="http://schemas.microsoft.com/office/drawing/2014/main" id="{20607F4E-AF6C-4AD6-89A0-618657D08FD2}"/>
                </a:ext>
              </a:extLst>
            </p:cNvPr>
            <p:cNvSpPr>
              <a:spLocks noChangeShapeType="1"/>
            </p:cNvSpPr>
            <p:nvPr/>
          </p:nvSpPr>
          <p:spPr bwMode="auto">
            <a:xfrm flipV="1">
              <a:off x="1660526" y="2586038"/>
              <a:ext cx="381000" cy="8699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10" name="Line 45">
              <a:extLst>
                <a:ext uri="{FF2B5EF4-FFF2-40B4-BE49-F238E27FC236}">
                  <a16:creationId xmlns:a16="http://schemas.microsoft.com/office/drawing/2014/main" id="{78D36A1E-6545-4C87-A087-CBD7A0A3C83A}"/>
                </a:ext>
              </a:extLst>
            </p:cNvPr>
            <p:cNvSpPr>
              <a:spLocks noChangeShapeType="1"/>
            </p:cNvSpPr>
            <p:nvPr/>
          </p:nvSpPr>
          <p:spPr bwMode="auto">
            <a:xfrm flipH="1" flipV="1">
              <a:off x="1020763" y="1524001"/>
              <a:ext cx="1020763" cy="10890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11" name="Line 52">
              <a:extLst>
                <a:ext uri="{FF2B5EF4-FFF2-40B4-BE49-F238E27FC236}">
                  <a16:creationId xmlns:a16="http://schemas.microsoft.com/office/drawing/2014/main" id="{6FA26479-2309-4FB9-BED5-22CE5EE47396}"/>
                </a:ext>
              </a:extLst>
            </p:cNvPr>
            <p:cNvSpPr>
              <a:spLocks noChangeShapeType="1"/>
            </p:cNvSpPr>
            <p:nvPr/>
          </p:nvSpPr>
          <p:spPr bwMode="auto">
            <a:xfrm>
              <a:off x="1700213" y="3455988"/>
              <a:ext cx="790575" cy="1428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12" name="Line 53">
              <a:extLst>
                <a:ext uri="{FF2B5EF4-FFF2-40B4-BE49-F238E27FC236}">
                  <a16:creationId xmlns:a16="http://schemas.microsoft.com/office/drawing/2014/main" id="{5168BD22-8086-47FD-AC8F-D316977CF7C5}"/>
                </a:ext>
              </a:extLst>
            </p:cNvPr>
            <p:cNvSpPr>
              <a:spLocks noChangeShapeType="1"/>
            </p:cNvSpPr>
            <p:nvPr/>
          </p:nvSpPr>
          <p:spPr bwMode="auto">
            <a:xfrm flipV="1">
              <a:off x="1971676" y="3448051"/>
              <a:ext cx="552450" cy="7334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13" name="Line 54">
              <a:extLst>
                <a:ext uri="{FF2B5EF4-FFF2-40B4-BE49-F238E27FC236}">
                  <a16:creationId xmlns:a16="http://schemas.microsoft.com/office/drawing/2014/main" id="{7F292D71-F5EE-4C27-95E2-A39E5B7B5FAE}"/>
                </a:ext>
              </a:extLst>
            </p:cNvPr>
            <p:cNvSpPr>
              <a:spLocks noChangeShapeType="1"/>
            </p:cNvSpPr>
            <p:nvPr/>
          </p:nvSpPr>
          <p:spPr bwMode="auto">
            <a:xfrm>
              <a:off x="2514601" y="3476626"/>
              <a:ext cx="428625" cy="4095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14" name="Line 55">
              <a:extLst>
                <a:ext uri="{FF2B5EF4-FFF2-40B4-BE49-F238E27FC236}">
                  <a16:creationId xmlns:a16="http://schemas.microsoft.com/office/drawing/2014/main" id="{0E1F3385-DC7B-435C-9812-52F5C34F34D4}"/>
                </a:ext>
              </a:extLst>
            </p:cNvPr>
            <p:cNvSpPr>
              <a:spLocks noChangeShapeType="1"/>
            </p:cNvSpPr>
            <p:nvPr/>
          </p:nvSpPr>
          <p:spPr bwMode="auto">
            <a:xfrm flipV="1">
              <a:off x="1981201" y="3886200"/>
              <a:ext cx="971550" cy="3048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15" name="Line 56">
              <a:extLst>
                <a:ext uri="{FF2B5EF4-FFF2-40B4-BE49-F238E27FC236}">
                  <a16:creationId xmlns:a16="http://schemas.microsoft.com/office/drawing/2014/main" id="{82E24D42-942C-40F9-B5C6-AEEF52769845}"/>
                </a:ext>
              </a:extLst>
            </p:cNvPr>
            <p:cNvSpPr>
              <a:spLocks noChangeShapeType="1"/>
            </p:cNvSpPr>
            <p:nvPr/>
          </p:nvSpPr>
          <p:spPr bwMode="auto">
            <a:xfrm>
              <a:off x="2952751" y="3905250"/>
              <a:ext cx="0" cy="7334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16" name="Line 57">
              <a:extLst>
                <a:ext uri="{FF2B5EF4-FFF2-40B4-BE49-F238E27FC236}">
                  <a16:creationId xmlns:a16="http://schemas.microsoft.com/office/drawing/2014/main" id="{F2AE160E-71DA-4E69-B04A-0453808A3F8E}"/>
                </a:ext>
              </a:extLst>
            </p:cNvPr>
            <p:cNvSpPr>
              <a:spLocks noChangeShapeType="1"/>
            </p:cNvSpPr>
            <p:nvPr/>
          </p:nvSpPr>
          <p:spPr bwMode="auto">
            <a:xfrm>
              <a:off x="3448051" y="3495675"/>
              <a:ext cx="457200" cy="11239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17" name="Line 58">
              <a:extLst>
                <a:ext uri="{FF2B5EF4-FFF2-40B4-BE49-F238E27FC236}">
                  <a16:creationId xmlns:a16="http://schemas.microsoft.com/office/drawing/2014/main" id="{775968BD-FDD9-435D-A120-B6A0A8C2E258}"/>
                </a:ext>
              </a:extLst>
            </p:cNvPr>
            <p:cNvSpPr>
              <a:spLocks noChangeShapeType="1"/>
            </p:cNvSpPr>
            <p:nvPr/>
          </p:nvSpPr>
          <p:spPr bwMode="auto">
            <a:xfrm>
              <a:off x="2943226" y="3895725"/>
              <a:ext cx="981075" cy="7429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18" name="Line 59">
              <a:extLst>
                <a:ext uri="{FF2B5EF4-FFF2-40B4-BE49-F238E27FC236}">
                  <a16:creationId xmlns:a16="http://schemas.microsoft.com/office/drawing/2014/main" id="{6C9C96A1-C0BF-4A99-8A06-A854863284A0}"/>
                </a:ext>
              </a:extLst>
            </p:cNvPr>
            <p:cNvSpPr>
              <a:spLocks noChangeShapeType="1"/>
            </p:cNvSpPr>
            <p:nvPr/>
          </p:nvSpPr>
          <p:spPr bwMode="auto">
            <a:xfrm>
              <a:off x="2952751" y="4629150"/>
              <a:ext cx="9525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19" name="Line 60">
              <a:extLst>
                <a:ext uri="{FF2B5EF4-FFF2-40B4-BE49-F238E27FC236}">
                  <a16:creationId xmlns:a16="http://schemas.microsoft.com/office/drawing/2014/main" id="{7C3EA925-D392-4D6A-B4CD-5D577E83134E}"/>
                </a:ext>
              </a:extLst>
            </p:cNvPr>
            <p:cNvSpPr>
              <a:spLocks noChangeShapeType="1"/>
            </p:cNvSpPr>
            <p:nvPr/>
          </p:nvSpPr>
          <p:spPr bwMode="auto">
            <a:xfrm>
              <a:off x="2943226" y="3076576"/>
              <a:ext cx="485775" cy="4000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20" name="Line 61">
              <a:extLst>
                <a:ext uri="{FF2B5EF4-FFF2-40B4-BE49-F238E27FC236}">
                  <a16:creationId xmlns:a16="http://schemas.microsoft.com/office/drawing/2014/main" id="{68E91A64-DE68-482B-AAF0-8085EBE2C622}"/>
                </a:ext>
              </a:extLst>
            </p:cNvPr>
            <p:cNvSpPr>
              <a:spLocks noChangeShapeType="1"/>
            </p:cNvSpPr>
            <p:nvPr/>
          </p:nvSpPr>
          <p:spPr bwMode="auto">
            <a:xfrm>
              <a:off x="2066926" y="2600326"/>
              <a:ext cx="457200" cy="8763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21" name="Line 62">
              <a:extLst>
                <a:ext uri="{FF2B5EF4-FFF2-40B4-BE49-F238E27FC236}">
                  <a16:creationId xmlns:a16="http://schemas.microsoft.com/office/drawing/2014/main" id="{A1A4C98E-65A5-4202-B9D1-3D9E3F4C6711}"/>
                </a:ext>
              </a:extLst>
            </p:cNvPr>
            <p:cNvSpPr>
              <a:spLocks noChangeShapeType="1"/>
            </p:cNvSpPr>
            <p:nvPr/>
          </p:nvSpPr>
          <p:spPr bwMode="auto">
            <a:xfrm flipV="1">
              <a:off x="2066926" y="2266951"/>
              <a:ext cx="857250" cy="3238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22" name="Line 63">
              <a:extLst>
                <a:ext uri="{FF2B5EF4-FFF2-40B4-BE49-F238E27FC236}">
                  <a16:creationId xmlns:a16="http://schemas.microsoft.com/office/drawing/2014/main" id="{5EE8FB29-1C35-41BA-AB68-790AF3FB0EBE}"/>
                </a:ext>
              </a:extLst>
            </p:cNvPr>
            <p:cNvSpPr>
              <a:spLocks noChangeShapeType="1"/>
            </p:cNvSpPr>
            <p:nvPr/>
          </p:nvSpPr>
          <p:spPr bwMode="auto">
            <a:xfrm>
              <a:off x="2924176" y="2266951"/>
              <a:ext cx="19050" cy="8096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23" name="Line 64">
              <a:extLst>
                <a:ext uri="{FF2B5EF4-FFF2-40B4-BE49-F238E27FC236}">
                  <a16:creationId xmlns:a16="http://schemas.microsoft.com/office/drawing/2014/main" id="{22C02B79-A86B-4C43-B18D-94FBAFD0E161}"/>
                </a:ext>
              </a:extLst>
            </p:cNvPr>
            <p:cNvSpPr>
              <a:spLocks noChangeShapeType="1"/>
            </p:cNvSpPr>
            <p:nvPr/>
          </p:nvSpPr>
          <p:spPr bwMode="auto">
            <a:xfrm flipV="1">
              <a:off x="2514601" y="3067051"/>
              <a:ext cx="428625" cy="4000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24" name="Line 65">
              <a:extLst>
                <a:ext uri="{FF2B5EF4-FFF2-40B4-BE49-F238E27FC236}">
                  <a16:creationId xmlns:a16="http://schemas.microsoft.com/office/drawing/2014/main" id="{15167D6F-223A-4E0D-B3A4-7493585F0380}"/>
                </a:ext>
              </a:extLst>
            </p:cNvPr>
            <p:cNvSpPr>
              <a:spLocks noChangeShapeType="1"/>
            </p:cNvSpPr>
            <p:nvPr/>
          </p:nvSpPr>
          <p:spPr bwMode="auto">
            <a:xfrm>
              <a:off x="2057401" y="2590801"/>
              <a:ext cx="885825" cy="4857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25" name="Line 66">
              <a:extLst>
                <a:ext uri="{FF2B5EF4-FFF2-40B4-BE49-F238E27FC236}">
                  <a16:creationId xmlns:a16="http://schemas.microsoft.com/office/drawing/2014/main" id="{B98DC427-6C7C-48BD-9360-45A9AB7689BC}"/>
                </a:ext>
              </a:extLst>
            </p:cNvPr>
            <p:cNvSpPr>
              <a:spLocks noChangeShapeType="1"/>
            </p:cNvSpPr>
            <p:nvPr/>
          </p:nvSpPr>
          <p:spPr bwMode="auto">
            <a:xfrm flipV="1">
              <a:off x="2952751" y="2257426"/>
              <a:ext cx="962025" cy="8096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26" name="Line 67">
              <a:extLst>
                <a:ext uri="{FF2B5EF4-FFF2-40B4-BE49-F238E27FC236}">
                  <a16:creationId xmlns:a16="http://schemas.microsoft.com/office/drawing/2014/main" id="{69F893D7-0C56-4097-83C1-2785F6DF277D}"/>
                </a:ext>
              </a:extLst>
            </p:cNvPr>
            <p:cNvSpPr>
              <a:spLocks noChangeShapeType="1"/>
            </p:cNvSpPr>
            <p:nvPr/>
          </p:nvSpPr>
          <p:spPr bwMode="auto">
            <a:xfrm flipH="1">
              <a:off x="3429001" y="2266951"/>
              <a:ext cx="485775" cy="12192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27" name="Line 68">
              <a:extLst>
                <a:ext uri="{FF2B5EF4-FFF2-40B4-BE49-F238E27FC236}">
                  <a16:creationId xmlns:a16="http://schemas.microsoft.com/office/drawing/2014/main" id="{37EA9F3F-DECF-4299-8331-B3C061B6E8B5}"/>
                </a:ext>
              </a:extLst>
            </p:cNvPr>
            <p:cNvSpPr>
              <a:spLocks noChangeShapeType="1"/>
            </p:cNvSpPr>
            <p:nvPr/>
          </p:nvSpPr>
          <p:spPr bwMode="auto">
            <a:xfrm flipV="1">
              <a:off x="3429001" y="2266951"/>
              <a:ext cx="1609725" cy="12096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28" name="Line 69">
              <a:extLst>
                <a:ext uri="{FF2B5EF4-FFF2-40B4-BE49-F238E27FC236}">
                  <a16:creationId xmlns:a16="http://schemas.microsoft.com/office/drawing/2014/main" id="{D1BE2E3B-BCBD-422D-877A-CDA5AB7216E5}"/>
                </a:ext>
              </a:extLst>
            </p:cNvPr>
            <p:cNvSpPr>
              <a:spLocks noChangeShapeType="1"/>
            </p:cNvSpPr>
            <p:nvPr/>
          </p:nvSpPr>
          <p:spPr bwMode="auto">
            <a:xfrm>
              <a:off x="3448051" y="3486151"/>
              <a:ext cx="1600200" cy="11239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29" name="Line 70">
              <a:extLst>
                <a:ext uri="{FF2B5EF4-FFF2-40B4-BE49-F238E27FC236}">
                  <a16:creationId xmlns:a16="http://schemas.microsoft.com/office/drawing/2014/main" id="{A50FB894-7680-4B62-BF28-2874A802D2D8}"/>
                </a:ext>
              </a:extLst>
            </p:cNvPr>
            <p:cNvSpPr>
              <a:spLocks noChangeShapeType="1"/>
            </p:cNvSpPr>
            <p:nvPr/>
          </p:nvSpPr>
          <p:spPr bwMode="auto">
            <a:xfrm>
              <a:off x="5038725" y="2276476"/>
              <a:ext cx="19050" cy="235267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30" name="Line 71">
              <a:extLst>
                <a:ext uri="{FF2B5EF4-FFF2-40B4-BE49-F238E27FC236}">
                  <a16:creationId xmlns:a16="http://schemas.microsoft.com/office/drawing/2014/main" id="{B293B8E0-C24F-42B8-BDEC-4C1364DB62AA}"/>
                </a:ext>
              </a:extLst>
            </p:cNvPr>
            <p:cNvSpPr>
              <a:spLocks noChangeShapeType="1"/>
            </p:cNvSpPr>
            <p:nvPr/>
          </p:nvSpPr>
          <p:spPr bwMode="auto">
            <a:xfrm flipV="1">
              <a:off x="5067300" y="2276476"/>
              <a:ext cx="1238250" cy="235267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31" name="Line 72">
              <a:extLst>
                <a:ext uri="{FF2B5EF4-FFF2-40B4-BE49-F238E27FC236}">
                  <a16:creationId xmlns:a16="http://schemas.microsoft.com/office/drawing/2014/main" id="{D43CF79C-39E7-4AB7-9311-66C54D63CB34}"/>
                </a:ext>
              </a:extLst>
            </p:cNvPr>
            <p:cNvSpPr>
              <a:spLocks noChangeShapeType="1"/>
            </p:cNvSpPr>
            <p:nvPr/>
          </p:nvSpPr>
          <p:spPr bwMode="auto">
            <a:xfrm>
              <a:off x="6315075" y="2257426"/>
              <a:ext cx="57150" cy="237172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32" name="Line 73">
              <a:extLst>
                <a:ext uri="{FF2B5EF4-FFF2-40B4-BE49-F238E27FC236}">
                  <a16:creationId xmlns:a16="http://schemas.microsoft.com/office/drawing/2014/main" id="{E2BA6ED5-446E-42B3-A254-AA9C6C4E6CB3}"/>
                </a:ext>
              </a:extLst>
            </p:cNvPr>
            <p:cNvSpPr>
              <a:spLocks noChangeShapeType="1"/>
            </p:cNvSpPr>
            <p:nvPr/>
          </p:nvSpPr>
          <p:spPr bwMode="auto">
            <a:xfrm flipV="1">
              <a:off x="6362700" y="3409951"/>
              <a:ext cx="1133475" cy="12192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33" name="Line 74">
              <a:extLst>
                <a:ext uri="{FF2B5EF4-FFF2-40B4-BE49-F238E27FC236}">
                  <a16:creationId xmlns:a16="http://schemas.microsoft.com/office/drawing/2014/main" id="{703A04C2-BED7-4AB3-B750-131AEB2660DF}"/>
                </a:ext>
              </a:extLst>
            </p:cNvPr>
            <p:cNvSpPr>
              <a:spLocks noChangeShapeType="1"/>
            </p:cNvSpPr>
            <p:nvPr/>
          </p:nvSpPr>
          <p:spPr bwMode="auto">
            <a:xfrm>
              <a:off x="6315075" y="2266951"/>
              <a:ext cx="1190625" cy="11430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34" name="Line 75">
              <a:extLst>
                <a:ext uri="{FF2B5EF4-FFF2-40B4-BE49-F238E27FC236}">
                  <a16:creationId xmlns:a16="http://schemas.microsoft.com/office/drawing/2014/main" id="{C2FBDCEC-793F-4D96-85A7-69840E2F8323}"/>
                </a:ext>
              </a:extLst>
            </p:cNvPr>
            <p:cNvSpPr>
              <a:spLocks noChangeShapeType="1"/>
            </p:cNvSpPr>
            <p:nvPr/>
          </p:nvSpPr>
          <p:spPr bwMode="auto">
            <a:xfrm>
              <a:off x="6362700" y="4638675"/>
              <a:ext cx="2057400" cy="8191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35" name="Line 76">
              <a:extLst>
                <a:ext uri="{FF2B5EF4-FFF2-40B4-BE49-F238E27FC236}">
                  <a16:creationId xmlns:a16="http://schemas.microsoft.com/office/drawing/2014/main" id="{2AFA7FC5-2151-4839-AA5B-DBFF6890DF65}"/>
                </a:ext>
              </a:extLst>
            </p:cNvPr>
            <p:cNvSpPr>
              <a:spLocks noChangeShapeType="1"/>
            </p:cNvSpPr>
            <p:nvPr/>
          </p:nvSpPr>
          <p:spPr bwMode="auto">
            <a:xfrm>
              <a:off x="5057775" y="4629150"/>
              <a:ext cx="3362325" cy="8286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36" name="Line 77">
              <a:extLst>
                <a:ext uri="{FF2B5EF4-FFF2-40B4-BE49-F238E27FC236}">
                  <a16:creationId xmlns:a16="http://schemas.microsoft.com/office/drawing/2014/main" id="{14F720A7-D521-4365-A195-F6A417D5240F}"/>
                </a:ext>
              </a:extLst>
            </p:cNvPr>
            <p:cNvSpPr>
              <a:spLocks noChangeShapeType="1"/>
            </p:cNvSpPr>
            <p:nvPr/>
          </p:nvSpPr>
          <p:spPr bwMode="auto">
            <a:xfrm flipV="1">
              <a:off x="1009651" y="4638675"/>
              <a:ext cx="4048124" cy="8096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37" name="Line 78">
              <a:extLst>
                <a:ext uri="{FF2B5EF4-FFF2-40B4-BE49-F238E27FC236}">
                  <a16:creationId xmlns:a16="http://schemas.microsoft.com/office/drawing/2014/main" id="{B4E323FE-A9A5-4C3D-9608-97488A3C416A}"/>
                </a:ext>
              </a:extLst>
            </p:cNvPr>
            <p:cNvSpPr>
              <a:spLocks noChangeShapeType="1"/>
            </p:cNvSpPr>
            <p:nvPr/>
          </p:nvSpPr>
          <p:spPr bwMode="auto">
            <a:xfrm flipV="1">
              <a:off x="1009651" y="4638675"/>
              <a:ext cx="2905125" cy="8001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38" name="Line 79">
              <a:extLst>
                <a:ext uri="{FF2B5EF4-FFF2-40B4-BE49-F238E27FC236}">
                  <a16:creationId xmlns:a16="http://schemas.microsoft.com/office/drawing/2014/main" id="{AC59228B-E3A7-4001-8918-242D0005ECA3}"/>
                </a:ext>
              </a:extLst>
            </p:cNvPr>
            <p:cNvSpPr>
              <a:spLocks noChangeShapeType="1"/>
            </p:cNvSpPr>
            <p:nvPr/>
          </p:nvSpPr>
          <p:spPr bwMode="auto">
            <a:xfrm flipV="1">
              <a:off x="7505700" y="1543051"/>
              <a:ext cx="923925" cy="18669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39" name="Line 80">
              <a:extLst>
                <a:ext uri="{FF2B5EF4-FFF2-40B4-BE49-F238E27FC236}">
                  <a16:creationId xmlns:a16="http://schemas.microsoft.com/office/drawing/2014/main" id="{AA040B44-82A1-4ABC-875C-09CB7B184FFD}"/>
                </a:ext>
              </a:extLst>
            </p:cNvPr>
            <p:cNvSpPr>
              <a:spLocks noChangeShapeType="1"/>
            </p:cNvSpPr>
            <p:nvPr/>
          </p:nvSpPr>
          <p:spPr bwMode="auto">
            <a:xfrm>
              <a:off x="7496175" y="3409951"/>
              <a:ext cx="923925" cy="204787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0" name="Line 81">
              <a:extLst>
                <a:ext uri="{FF2B5EF4-FFF2-40B4-BE49-F238E27FC236}">
                  <a16:creationId xmlns:a16="http://schemas.microsoft.com/office/drawing/2014/main" id="{84FD8499-DC42-4454-BB88-76134EDD84DA}"/>
                </a:ext>
              </a:extLst>
            </p:cNvPr>
            <p:cNvSpPr>
              <a:spLocks noChangeShapeType="1"/>
            </p:cNvSpPr>
            <p:nvPr/>
          </p:nvSpPr>
          <p:spPr bwMode="auto">
            <a:xfrm flipV="1">
              <a:off x="7505700" y="1552576"/>
              <a:ext cx="914400" cy="7143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1" name="Line 82">
              <a:extLst>
                <a:ext uri="{FF2B5EF4-FFF2-40B4-BE49-F238E27FC236}">
                  <a16:creationId xmlns:a16="http://schemas.microsoft.com/office/drawing/2014/main" id="{EB70D6E1-F7A5-4583-B1A9-45B758E4E35F}"/>
                </a:ext>
              </a:extLst>
            </p:cNvPr>
            <p:cNvSpPr>
              <a:spLocks noChangeShapeType="1"/>
            </p:cNvSpPr>
            <p:nvPr/>
          </p:nvSpPr>
          <p:spPr bwMode="auto">
            <a:xfrm>
              <a:off x="1019176" y="1533526"/>
              <a:ext cx="1914525" cy="7334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2" name="Line 83">
              <a:extLst>
                <a:ext uri="{FF2B5EF4-FFF2-40B4-BE49-F238E27FC236}">
                  <a16:creationId xmlns:a16="http://schemas.microsoft.com/office/drawing/2014/main" id="{78198D3E-0DCA-4B04-B950-867A73B72FDB}"/>
                </a:ext>
              </a:extLst>
            </p:cNvPr>
            <p:cNvSpPr>
              <a:spLocks noChangeShapeType="1"/>
            </p:cNvSpPr>
            <p:nvPr/>
          </p:nvSpPr>
          <p:spPr bwMode="auto">
            <a:xfrm>
              <a:off x="1019176" y="1533526"/>
              <a:ext cx="2895600" cy="7048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3" name="Line 84">
              <a:extLst>
                <a:ext uri="{FF2B5EF4-FFF2-40B4-BE49-F238E27FC236}">
                  <a16:creationId xmlns:a16="http://schemas.microsoft.com/office/drawing/2014/main" id="{590D562F-32CF-4F1F-808F-623633E6BE16}"/>
                </a:ext>
              </a:extLst>
            </p:cNvPr>
            <p:cNvSpPr>
              <a:spLocks noChangeShapeType="1"/>
            </p:cNvSpPr>
            <p:nvPr/>
          </p:nvSpPr>
          <p:spPr bwMode="auto">
            <a:xfrm>
              <a:off x="1019176" y="1533526"/>
              <a:ext cx="4038599" cy="7143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4" name="Line 85">
              <a:extLst>
                <a:ext uri="{FF2B5EF4-FFF2-40B4-BE49-F238E27FC236}">
                  <a16:creationId xmlns:a16="http://schemas.microsoft.com/office/drawing/2014/main" id="{88EA39F2-7601-4CBE-B5C0-BD6CDB2510F0}"/>
                </a:ext>
              </a:extLst>
            </p:cNvPr>
            <p:cNvSpPr>
              <a:spLocks noChangeShapeType="1"/>
            </p:cNvSpPr>
            <p:nvPr/>
          </p:nvSpPr>
          <p:spPr bwMode="auto">
            <a:xfrm flipV="1">
              <a:off x="5057775" y="1543051"/>
              <a:ext cx="3371850" cy="7239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5" name="Line 86">
              <a:extLst>
                <a:ext uri="{FF2B5EF4-FFF2-40B4-BE49-F238E27FC236}">
                  <a16:creationId xmlns:a16="http://schemas.microsoft.com/office/drawing/2014/main" id="{AC9012DF-0AB7-4AA2-8534-F124F3CE5148}"/>
                </a:ext>
              </a:extLst>
            </p:cNvPr>
            <p:cNvSpPr>
              <a:spLocks noChangeShapeType="1"/>
            </p:cNvSpPr>
            <p:nvPr/>
          </p:nvSpPr>
          <p:spPr bwMode="auto">
            <a:xfrm flipV="1">
              <a:off x="6305550" y="1543051"/>
              <a:ext cx="2133600" cy="7143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6" name="Line 87">
              <a:extLst>
                <a:ext uri="{FF2B5EF4-FFF2-40B4-BE49-F238E27FC236}">
                  <a16:creationId xmlns:a16="http://schemas.microsoft.com/office/drawing/2014/main" id="{70B426F6-BF41-4708-A4FC-E3C1AB3CF428}"/>
                </a:ext>
              </a:extLst>
            </p:cNvPr>
            <p:cNvSpPr>
              <a:spLocks noChangeShapeType="1"/>
            </p:cNvSpPr>
            <p:nvPr/>
          </p:nvSpPr>
          <p:spPr bwMode="auto">
            <a:xfrm flipV="1">
              <a:off x="2943226" y="3476626"/>
              <a:ext cx="504825" cy="4191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7" name="Oval 31">
              <a:extLst>
                <a:ext uri="{FF2B5EF4-FFF2-40B4-BE49-F238E27FC236}">
                  <a16:creationId xmlns:a16="http://schemas.microsoft.com/office/drawing/2014/main" id="{8B6C668F-21AD-4A7E-A8EF-98D7E838FF84}"/>
                </a:ext>
              </a:extLst>
            </p:cNvPr>
            <p:cNvSpPr>
              <a:spLocks noChangeArrowheads="1"/>
            </p:cNvSpPr>
            <p:nvPr/>
          </p:nvSpPr>
          <p:spPr bwMode="auto">
            <a:xfrm>
              <a:off x="8358187" y="5386387"/>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48" name="Oval 41">
              <a:extLst>
                <a:ext uri="{FF2B5EF4-FFF2-40B4-BE49-F238E27FC236}">
                  <a16:creationId xmlns:a16="http://schemas.microsoft.com/office/drawing/2014/main" id="{73469AC9-6B49-491C-8E74-BC808723D6B9}"/>
                </a:ext>
              </a:extLst>
            </p:cNvPr>
            <p:cNvSpPr>
              <a:spLocks noChangeArrowheads="1"/>
            </p:cNvSpPr>
            <p:nvPr/>
          </p:nvSpPr>
          <p:spPr bwMode="auto">
            <a:xfrm>
              <a:off x="947738" y="537686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49" name="Oval 42">
              <a:extLst>
                <a:ext uri="{FF2B5EF4-FFF2-40B4-BE49-F238E27FC236}">
                  <a16:creationId xmlns:a16="http://schemas.microsoft.com/office/drawing/2014/main" id="{D5C598B5-6A4D-4B28-BE2E-260A94E5B8B6}"/>
                </a:ext>
              </a:extLst>
            </p:cNvPr>
            <p:cNvSpPr>
              <a:spLocks noChangeArrowheads="1"/>
            </p:cNvSpPr>
            <p:nvPr/>
          </p:nvSpPr>
          <p:spPr bwMode="auto">
            <a:xfrm>
              <a:off x="1893888" y="412591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50" name="Oval 47">
              <a:extLst>
                <a:ext uri="{FF2B5EF4-FFF2-40B4-BE49-F238E27FC236}">
                  <a16:creationId xmlns:a16="http://schemas.microsoft.com/office/drawing/2014/main" id="{6206868F-E487-4D16-9736-E97DFFC001B0}"/>
                </a:ext>
              </a:extLst>
            </p:cNvPr>
            <p:cNvSpPr>
              <a:spLocks noChangeArrowheads="1"/>
            </p:cNvSpPr>
            <p:nvPr/>
          </p:nvSpPr>
          <p:spPr bwMode="auto">
            <a:xfrm>
              <a:off x="947738" y="1462088"/>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51" name="Oval 48">
              <a:extLst>
                <a:ext uri="{FF2B5EF4-FFF2-40B4-BE49-F238E27FC236}">
                  <a16:creationId xmlns:a16="http://schemas.microsoft.com/office/drawing/2014/main" id="{4FC0AE55-0E87-4586-ADE6-210F62D747A8}"/>
                </a:ext>
              </a:extLst>
            </p:cNvPr>
            <p:cNvSpPr>
              <a:spLocks noChangeArrowheads="1"/>
            </p:cNvSpPr>
            <p:nvPr/>
          </p:nvSpPr>
          <p:spPr bwMode="auto">
            <a:xfrm>
              <a:off x="1989138" y="253206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52" name="Oval 49">
              <a:extLst>
                <a:ext uri="{FF2B5EF4-FFF2-40B4-BE49-F238E27FC236}">
                  <a16:creationId xmlns:a16="http://schemas.microsoft.com/office/drawing/2014/main" id="{A5F95D4F-B841-44A3-9E1B-A57EDC820F8F}"/>
                </a:ext>
              </a:extLst>
            </p:cNvPr>
            <p:cNvSpPr>
              <a:spLocks noChangeArrowheads="1"/>
            </p:cNvSpPr>
            <p:nvPr/>
          </p:nvSpPr>
          <p:spPr bwMode="auto">
            <a:xfrm>
              <a:off x="1589088" y="3384551"/>
              <a:ext cx="134938"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53" name="Oval 50">
              <a:extLst>
                <a:ext uri="{FF2B5EF4-FFF2-40B4-BE49-F238E27FC236}">
                  <a16:creationId xmlns:a16="http://schemas.microsoft.com/office/drawing/2014/main" id="{22A39F57-42B7-4176-9F44-EEF790F3FF9E}"/>
                </a:ext>
              </a:extLst>
            </p:cNvPr>
            <p:cNvSpPr>
              <a:spLocks noChangeArrowheads="1"/>
            </p:cNvSpPr>
            <p:nvPr/>
          </p:nvSpPr>
          <p:spPr bwMode="auto">
            <a:xfrm>
              <a:off x="2871788" y="455771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54" name="Oval 51">
              <a:extLst>
                <a:ext uri="{FF2B5EF4-FFF2-40B4-BE49-F238E27FC236}">
                  <a16:creationId xmlns:a16="http://schemas.microsoft.com/office/drawing/2014/main" id="{4399C78A-EC22-46FA-9981-B11ED34376E6}"/>
                </a:ext>
              </a:extLst>
            </p:cNvPr>
            <p:cNvSpPr>
              <a:spLocks noChangeArrowheads="1"/>
            </p:cNvSpPr>
            <p:nvPr/>
          </p:nvSpPr>
          <p:spPr bwMode="auto">
            <a:xfrm>
              <a:off x="8358187" y="147161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55" name="Oval 24">
              <a:extLst>
                <a:ext uri="{FF2B5EF4-FFF2-40B4-BE49-F238E27FC236}">
                  <a16:creationId xmlns:a16="http://schemas.microsoft.com/office/drawing/2014/main" id="{9C68EEE2-CDF7-4384-B2DE-21504F24D170}"/>
                </a:ext>
              </a:extLst>
            </p:cNvPr>
            <p:cNvSpPr>
              <a:spLocks noChangeArrowheads="1"/>
            </p:cNvSpPr>
            <p:nvPr/>
          </p:nvSpPr>
          <p:spPr bwMode="auto">
            <a:xfrm>
              <a:off x="2446338" y="339566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56" name="Oval 26">
              <a:extLst>
                <a:ext uri="{FF2B5EF4-FFF2-40B4-BE49-F238E27FC236}">
                  <a16:creationId xmlns:a16="http://schemas.microsoft.com/office/drawing/2014/main" id="{7B8A4F93-4882-4CAB-99A6-745E8A302C07}"/>
                </a:ext>
              </a:extLst>
            </p:cNvPr>
            <p:cNvSpPr>
              <a:spLocks noChangeArrowheads="1"/>
            </p:cNvSpPr>
            <p:nvPr/>
          </p:nvSpPr>
          <p:spPr bwMode="auto">
            <a:xfrm>
              <a:off x="3348038" y="340836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57" name="Line 88">
              <a:extLst>
                <a:ext uri="{FF2B5EF4-FFF2-40B4-BE49-F238E27FC236}">
                  <a16:creationId xmlns:a16="http://schemas.microsoft.com/office/drawing/2014/main" id="{578000AA-8B15-4AB9-82C9-B108CB8250FB}"/>
                </a:ext>
              </a:extLst>
            </p:cNvPr>
            <p:cNvSpPr>
              <a:spLocks noChangeShapeType="1"/>
            </p:cNvSpPr>
            <p:nvPr/>
          </p:nvSpPr>
          <p:spPr bwMode="auto">
            <a:xfrm>
              <a:off x="2936876" y="3090863"/>
              <a:ext cx="0" cy="7905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58" name="Oval 23">
              <a:extLst>
                <a:ext uri="{FF2B5EF4-FFF2-40B4-BE49-F238E27FC236}">
                  <a16:creationId xmlns:a16="http://schemas.microsoft.com/office/drawing/2014/main" id="{08666A34-C6CF-4E1D-98D4-1CAEDC1CC63B}"/>
                </a:ext>
              </a:extLst>
            </p:cNvPr>
            <p:cNvSpPr>
              <a:spLocks noChangeArrowheads="1"/>
            </p:cNvSpPr>
            <p:nvPr/>
          </p:nvSpPr>
          <p:spPr bwMode="auto">
            <a:xfrm>
              <a:off x="2865438" y="382111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59" name="Oval 25">
              <a:extLst>
                <a:ext uri="{FF2B5EF4-FFF2-40B4-BE49-F238E27FC236}">
                  <a16:creationId xmlns:a16="http://schemas.microsoft.com/office/drawing/2014/main" id="{FC10771A-4A24-443E-9719-45AB50554735}"/>
                </a:ext>
              </a:extLst>
            </p:cNvPr>
            <p:cNvSpPr>
              <a:spLocks noChangeArrowheads="1"/>
            </p:cNvSpPr>
            <p:nvPr/>
          </p:nvSpPr>
          <p:spPr bwMode="auto">
            <a:xfrm>
              <a:off x="2871788" y="300831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60" name="Line 89">
              <a:extLst>
                <a:ext uri="{FF2B5EF4-FFF2-40B4-BE49-F238E27FC236}">
                  <a16:creationId xmlns:a16="http://schemas.microsoft.com/office/drawing/2014/main" id="{D1D50B5C-387C-4A49-A104-C7009DCD9DEA}"/>
                </a:ext>
              </a:extLst>
            </p:cNvPr>
            <p:cNvSpPr>
              <a:spLocks noChangeShapeType="1"/>
            </p:cNvSpPr>
            <p:nvPr/>
          </p:nvSpPr>
          <p:spPr bwMode="auto">
            <a:xfrm>
              <a:off x="2927351" y="2260601"/>
              <a:ext cx="458469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61" name="Line 90">
              <a:extLst>
                <a:ext uri="{FF2B5EF4-FFF2-40B4-BE49-F238E27FC236}">
                  <a16:creationId xmlns:a16="http://schemas.microsoft.com/office/drawing/2014/main" id="{48D50C43-FDB8-4D62-8404-FE6F8C839209}"/>
                </a:ext>
              </a:extLst>
            </p:cNvPr>
            <p:cNvSpPr>
              <a:spLocks noChangeShapeType="1"/>
            </p:cNvSpPr>
            <p:nvPr/>
          </p:nvSpPr>
          <p:spPr bwMode="auto">
            <a:xfrm>
              <a:off x="3911601" y="4629150"/>
              <a:ext cx="35941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62" name="Line 91">
              <a:extLst>
                <a:ext uri="{FF2B5EF4-FFF2-40B4-BE49-F238E27FC236}">
                  <a16:creationId xmlns:a16="http://schemas.microsoft.com/office/drawing/2014/main" id="{D649ECA1-6F19-4CF9-80A9-2E49705A9F11}"/>
                </a:ext>
              </a:extLst>
            </p:cNvPr>
            <p:cNvSpPr>
              <a:spLocks noChangeShapeType="1"/>
            </p:cNvSpPr>
            <p:nvPr/>
          </p:nvSpPr>
          <p:spPr bwMode="auto">
            <a:xfrm>
              <a:off x="7505700" y="2260601"/>
              <a:ext cx="0" cy="2381249"/>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63" name="Oval 13">
              <a:extLst>
                <a:ext uri="{FF2B5EF4-FFF2-40B4-BE49-F238E27FC236}">
                  <a16:creationId xmlns:a16="http://schemas.microsoft.com/office/drawing/2014/main" id="{E0B6F806-5ABB-4A7D-A5EE-3BFA93DEA48D}"/>
                </a:ext>
              </a:extLst>
            </p:cNvPr>
            <p:cNvSpPr>
              <a:spLocks noChangeArrowheads="1"/>
            </p:cNvSpPr>
            <p:nvPr/>
          </p:nvSpPr>
          <p:spPr bwMode="auto">
            <a:xfrm>
              <a:off x="2859088" y="219551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64" name="Oval 14">
              <a:extLst>
                <a:ext uri="{FF2B5EF4-FFF2-40B4-BE49-F238E27FC236}">
                  <a16:creationId xmlns:a16="http://schemas.microsoft.com/office/drawing/2014/main" id="{3B6941B7-99C3-4B6A-B705-DD3C8106A2E5}"/>
                </a:ext>
              </a:extLst>
            </p:cNvPr>
            <p:cNvSpPr>
              <a:spLocks noChangeArrowheads="1"/>
            </p:cNvSpPr>
            <p:nvPr/>
          </p:nvSpPr>
          <p:spPr bwMode="auto">
            <a:xfrm>
              <a:off x="3843338" y="218916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65" name="Oval 15">
              <a:extLst>
                <a:ext uri="{FF2B5EF4-FFF2-40B4-BE49-F238E27FC236}">
                  <a16:creationId xmlns:a16="http://schemas.microsoft.com/office/drawing/2014/main" id="{69556CA6-B14B-4D02-9748-8F38D9250160}"/>
                </a:ext>
              </a:extLst>
            </p:cNvPr>
            <p:cNvSpPr>
              <a:spLocks noChangeArrowheads="1"/>
            </p:cNvSpPr>
            <p:nvPr/>
          </p:nvSpPr>
          <p:spPr bwMode="auto">
            <a:xfrm>
              <a:off x="4979987" y="218916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66" name="Oval 16">
              <a:extLst>
                <a:ext uri="{FF2B5EF4-FFF2-40B4-BE49-F238E27FC236}">
                  <a16:creationId xmlns:a16="http://schemas.microsoft.com/office/drawing/2014/main" id="{89C11DC4-CBEE-41BA-AE83-EF9A30E29F39}"/>
                </a:ext>
              </a:extLst>
            </p:cNvPr>
            <p:cNvSpPr>
              <a:spLocks noChangeArrowheads="1"/>
            </p:cNvSpPr>
            <p:nvPr/>
          </p:nvSpPr>
          <p:spPr bwMode="auto">
            <a:xfrm>
              <a:off x="6237287" y="219551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67" name="Oval 17">
              <a:extLst>
                <a:ext uri="{FF2B5EF4-FFF2-40B4-BE49-F238E27FC236}">
                  <a16:creationId xmlns:a16="http://schemas.microsoft.com/office/drawing/2014/main" id="{6AD5E7C8-46A3-422A-A238-F1E861E757C3}"/>
                </a:ext>
              </a:extLst>
            </p:cNvPr>
            <p:cNvSpPr>
              <a:spLocks noChangeArrowheads="1"/>
            </p:cNvSpPr>
            <p:nvPr/>
          </p:nvSpPr>
          <p:spPr bwMode="auto">
            <a:xfrm>
              <a:off x="7437437" y="219551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68" name="Oval 18">
              <a:extLst>
                <a:ext uri="{FF2B5EF4-FFF2-40B4-BE49-F238E27FC236}">
                  <a16:creationId xmlns:a16="http://schemas.microsoft.com/office/drawing/2014/main" id="{DE9E6BEC-E48B-41B8-B364-0A781E41153E}"/>
                </a:ext>
              </a:extLst>
            </p:cNvPr>
            <p:cNvSpPr>
              <a:spLocks noChangeArrowheads="1"/>
            </p:cNvSpPr>
            <p:nvPr/>
          </p:nvSpPr>
          <p:spPr bwMode="auto">
            <a:xfrm>
              <a:off x="7431087" y="333851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69" name="Oval 19">
              <a:extLst>
                <a:ext uri="{FF2B5EF4-FFF2-40B4-BE49-F238E27FC236}">
                  <a16:creationId xmlns:a16="http://schemas.microsoft.com/office/drawing/2014/main" id="{B2285C59-A94C-446D-9307-C0BA2046FA04}"/>
                </a:ext>
              </a:extLst>
            </p:cNvPr>
            <p:cNvSpPr>
              <a:spLocks noChangeArrowheads="1"/>
            </p:cNvSpPr>
            <p:nvPr/>
          </p:nvSpPr>
          <p:spPr bwMode="auto">
            <a:xfrm>
              <a:off x="7437437" y="455771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70" name="Oval 20">
              <a:extLst>
                <a:ext uri="{FF2B5EF4-FFF2-40B4-BE49-F238E27FC236}">
                  <a16:creationId xmlns:a16="http://schemas.microsoft.com/office/drawing/2014/main" id="{4A1139E4-2F6C-4AFF-9D5E-FD0153CE02EC}"/>
                </a:ext>
              </a:extLst>
            </p:cNvPr>
            <p:cNvSpPr>
              <a:spLocks noChangeArrowheads="1"/>
            </p:cNvSpPr>
            <p:nvPr/>
          </p:nvSpPr>
          <p:spPr bwMode="auto">
            <a:xfrm>
              <a:off x="6300787" y="455771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71" name="Oval 22">
              <a:extLst>
                <a:ext uri="{FF2B5EF4-FFF2-40B4-BE49-F238E27FC236}">
                  <a16:creationId xmlns:a16="http://schemas.microsoft.com/office/drawing/2014/main" id="{3C5BBCDA-2B82-498B-8352-2CD82B6CA6CF}"/>
                </a:ext>
              </a:extLst>
            </p:cNvPr>
            <p:cNvSpPr>
              <a:spLocks noChangeArrowheads="1"/>
            </p:cNvSpPr>
            <p:nvPr/>
          </p:nvSpPr>
          <p:spPr bwMode="auto">
            <a:xfrm>
              <a:off x="3836988" y="456406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472" name="Oval 21">
              <a:extLst>
                <a:ext uri="{FF2B5EF4-FFF2-40B4-BE49-F238E27FC236}">
                  <a16:creationId xmlns:a16="http://schemas.microsoft.com/office/drawing/2014/main" id="{D179926C-92C4-40C7-942B-C1FB757DE3A7}"/>
                </a:ext>
              </a:extLst>
            </p:cNvPr>
            <p:cNvSpPr>
              <a:spLocks noChangeArrowheads="1"/>
            </p:cNvSpPr>
            <p:nvPr/>
          </p:nvSpPr>
          <p:spPr bwMode="auto">
            <a:xfrm>
              <a:off x="4979987" y="455136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242" name="Group 241">
            <a:extLst>
              <a:ext uri="{FF2B5EF4-FFF2-40B4-BE49-F238E27FC236}">
                <a16:creationId xmlns:a16="http://schemas.microsoft.com/office/drawing/2014/main" id="{85EE1468-B2D2-40BD-AC36-A6ECB5C45986}"/>
              </a:ext>
            </a:extLst>
          </p:cNvPr>
          <p:cNvGrpSpPr>
            <a:grpSpLocks/>
          </p:cNvGrpSpPr>
          <p:nvPr/>
        </p:nvGrpSpPr>
        <p:grpSpPr bwMode="auto">
          <a:xfrm>
            <a:off x="3114675" y="2187575"/>
            <a:ext cx="5983288" cy="2509838"/>
            <a:chOff x="1589088" y="2189163"/>
            <a:chExt cx="5983287" cy="2509837"/>
          </a:xfrm>
        </p:grpSpPr>
        <p:sp>
          <p:nvSpPr>
            <p:cNvPr id="10350" name="Line 20">
              <a:extLst>
                <a:ext uri="{FF2B5EF4-FFF2-40B4-BE49-F238E27FC236}">
                  <a16:creationId xmlns:a16="http://schemas.microsoft.com/office/drawing/2014/main" id="{2A9E7055-235F-44A5-9401-FF293B996838}"/>
                </a:ext>
              </a:extLst>
            </p:cNvPr>
            <p:cNvSpPr>
              <a:spLocks noChangeShapeType="1"/>
            </p:cNvSpPr>
            <p:nvPr/>
          </p:nvSpPr>
          <p:spPr bwMode="auto">
            <a:xfrm>
              <a:off x="1962151" y="4210050"/>
              <a:ext cx="923925" cy="4095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51" name="Line 23">
              <a:extLst>
                <a:ext uri="{FF2B5EF4-FFF2-40B4-BE49-F238E27FC236}">
                  <a16:creationId xmlns:a16="http://schemas.microsoft.com/office/drawing/2014/main" id="{CBC370C7-7A00-439E-A6BF-FD11F29698EE}"/>
                </a:ext>
              </a:extLst>
            </p:cNvPr>
            <p:cNvSpPr>
              <a:spLocks noChangeShapeType="1"/>
            </p:cNvSpPr>
            <p:nvPr/>
          </p:nvSpPr>
          <p:spPr bwMode="auto">
            <a:xfrm>
              <a:off x="1660526" y="3470275"/>
              <a:ext cx="298450" cy="70643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52" name="Line 24">
              <a:extLst>
                <a:ext uri="{FF2B5EF4-FFF2-40B4-BE49-F238E27FC236}">
                  <a16:creationId xmlns:a16="http://schemas.microsoft.com/office/drawing/2014/main" id="{EF173156-A257-4178-AAE8-4C459C661197}"/>
                </a:ext>
              </a:extLst>
            </p:cNvPr>
            <p:cNvSpPr>
              <a:spLocks noChangeShapeType="1"/>
            </p:cNvSpPr>
            <p:nvPr/>
          </p:nvSpPr>
          <p:spPr bwMode="auto">
            <a:xfrm flipV="1">
              <a:off x="1660526" y="2586038"/>
              <a:ext cx="381000" cy="8699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53" name="Line 26">
              <a:extLst>
                <a:ext uri="{FF2B5EF4-FFF2-40B4-BE49-F238E27FC236}">
                  <a16:creationId xmlns:a16="http://schemas.microsoft.com/office/drawing/2014/main" id="{1F378367-27B4-4F94-ABA0-99EDD4C30941}"/>
                </a:ext>
              </a:extLst>
            </p:cNvPr>
            <p:cNvSpPr>
              <a:spLocks noChangeShapeType="1"/>
            </p:cNvSpPr>
            <p:nvPr/>
          </p:nvSpPr>
          <p:spPr bwMode="auto">
            <a:xfrm>
              <a:off x="1700213" y="3455987"/>
              <a:ext cx="790575" cy="1428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54" name="Line 27">
              <a:extLst>
                <a:ext uri="{FF2B5EF4-FFF2-40B4-BE49-F238E27FC236}">
                  <a16:creationId xmlns:a16="http://schemas.microsoft.com/office/drawing/2014/main" id="{C4400B9C-578E-4121-9C19-E22A6900E02E}"/>
                </a:ext>
              </a:extLst>
            </p:cNvPr>
            <p:cNvSpPr>
              <a:spLocks noChangeShapeType="1"/>
            </p:cNvSpPr>
            <p:nvPr/>
          </p:nvSpPr>
          <p:spPr bwMode="auto">
            <a:xfrm flipV="1">
              <a:off x="1971676" y="3448050"/>
              <a:ext cx="552450" cy="7334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55" name="Line 28">
              <a:extLst>
                <a:ext uri="{FF2B5EF4-FFF2-40B4-BE49-F238E27FC236}">
                  <a16:creationId xmlns:a16="http://schemas.microsoft.com/office/drawing/2014/main" id="{1C2D1C2B-E936-4851-B922-A4015E23E678}"/>
                </a:ext>
              </a:extLst>
            </p:cNvPr>
            <p:cNvSpPr>
              <a:spLocks noChangeShapeType="1"/>
            </p:cNvSpPr>
            <p:nvPr/>
          </p:nvSpPr>
          <p:spPr bwMode="auto">
            <a:xfrm>
              <a:off x="2514601" y="3476625"/>
              <a:ext cx="428625" cy="4095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56" name="Line 29">
              <a:extLst>
                <a:ext uri="{FF2B5EF4-FFF2-40B4-BE49-F238E27FC236}">
                  <a16:creationId xmlns:a16="http://schemas.microsoft.com/office/drawing/2014/main" id="{ACC98D9C-D052-4747-8386-31F55D28F70F}"/>
                </a:ext>
              </a:extLst>
            </p:cNvPr>
            <p:cNvSpPr>
              <a:spLocks noChangeShapeType="1"/>
            </p:cNvSpPr>
            <p:nvPr/>
          </p:nvSpPr>
          <p:spPr bwMode="auto">
            <a:xfrm flipV="1">
              <a:off x="1981201" y="3886200"/>
              <a:ext cx="971550" cy="3048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57" name="Line 30">
              <a:extLst>
                <a:ext uri="{FF2B5EF4-FFF2-40B4-BE49-F238E27FC236}">
                  <a16:creationId xmlns:a16="http://schemas.microsoft.com/office/drawing/2014/main" id="{B8397B80-1CE1-4BA1-A04B-CA937D2A3986}"/>
                </a:ext>
              </a:extLst>
            </p:cNvPr>
            <p:cNvSpPr>
              <a:spLocks noChangeShapeType="1"/>
            </p:cNvSpPr>
            <p:nvPr/>
          </p:nvSpPr>
          <p:spPr bwMode="auto">
            <a:xfrm>
              <a:off x="2952751" y="3905250"/>
              <a:ext cx="0" cy="7334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58" name="Line 31">
              <a:extLst>
                <a:ext uri="{FF2B5EF4-FFF2-40B4-BE49-F238E27FC236}">
                  <a16:creationId xmlns:a16="http://schemas.microsoft.com/office/drawing/2014/main" id="{3F02CBFD-9DBA-4D01-9160-B88C415D3BF6}"/>
                </a:ext>
              </a:extLst>
            </p:cNvPr>
            <p:cNvSpPr>
              <a:spLocks noChangeShapeType="1"/>
            </p:cNvSpPr>
            <p:nvPr/>
          </p:nvSpPr>
          <p:spPr bwMode="auto">
            <a:xfrm>
              <a:off x="3448051" y="3495675"/>
              <a:ext cx="457200" cy="11239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59" name="Line 32">
              <a:extLst>
                <a:ext uri="{FF2B5EF4-FFF2-40B4-BE49-F238E27FC236}">
                  <a16:creationId xmlns:a16="http://schemas.microsoft.com/office/drawing/2014/main" id="{29863952-08E3-4A16-BD8D-7E783DF1C698}"/>
                </a:ext>
              </a:extLst>
            </p:cNvPr>
            <p:cNvSpPr>
              <a:spLocks noChangeShapeType="1"/>
            </p:cNvSpPr>
            <p:nvPr/>
          </p:nvSpPr>
          <p:spPr bwMode="auto">
            <a:xfrm>
              <a:off x="2943226" y="3895725"/>
              <a:ext cx="981075" cy="7429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60" name="Line 33">
              <a:extLst>
                <a:ext uri="{FF2B5EF4-FFF2-40B4-BE49-F238E27FC236}">
                  <a16:creationId xmlns:a16="http://schemas.microsoft.com/office/drawing/2014/main" id="{BAA2016A-6740-4899-AF02-0B84A56112F9}"/>
                </a:ext>
              </a:extLst>
            </p:cNvPr>
            <p:cNvSpPr>
              <a:spLocks noChangeShapeType="1"/>
            </p:cNvSpPr>
            <p:nvPr/>
          </p:nvSpPr>
          <p:spPr bwMode="auto">
            <a:xfrm>
              <a:off x="2952751" y="4629150"/>
              <a:ext cx="952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61" name="Line 34">
              <a:extLst>
                <a:ext uri="{FF2B5EF4-FFF2-40B4-BE49-F238E27FC236}">
                  <a16:creationId xmlns:a16="http://schemas.microsoft.com/office/drawing/2014/main" id="{A728ABF5-521E-4F8F-B4DB-7772AC22955E}"/>
                </a:ext>
              </a:extLst>
            </p:cNvPr>
            <p:cNvSpPr>
              <a:spLocks noChangeShapeType="1"/>
            </p:cNvSpPr>
            <p:nvPr/>
          </p:nvSpPr>
          <p:spPr bwMode="auto">
            <a:xfrm>
              <a:off x="2943226" y="3076576"/>
              <a:ext cx="485775" cy="4000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62" name="Line 35">
              <a:extLst>
                <a:ext uri="{FF2B5EF4-FFF2-40B4-BE49-F238E27FC236}">
                  <a16:creationId xmlns:a16="http://schemas.microsoft.com/office/drawing/2014/main" id="{6B13D261-F925-40E0-9EB6-49D2FA98A856}"/>
                </a:ext>
              </a:extLst>
            </p:cNvPr>
            <p:cNvSpPr>
              <a:spLocks noChangeShapeType="1"/>
            </p:cNvSpPr>
            <p:nvPr/>
          </p:nvSpPr>
          <p:spPr bwMode="auto">
            <a:xfrm>
              <a:off x="2066926" y="2600326"/>
              <a:ext cx="457200" cy="8763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63" name="Line 36">
              <a:extLst>
                <a:ext uri="{FF2B5EF4-FFF2-40B4-BE49-F238E27FC236}">
                  <a16:creationId xmlns:a16="http://schemas.microsoft.com/office/drawing/2014/main" id="{AFEAA910-0C85-47B0-A4ED-F3C2ED366FBF}"/>
                </a:ext>
              </a:extLst>
            </p:cNvPr>
            <p:cNvSpPr>
              <a:spLocks noChangeShapeType="1"/>
            </p:cNvSpPr>
            <p:nvPr/>
          </p:nvSpPr>
          <p:spPr bwMode="auto">
            <a:xfrm flipV="1">
              <a:off x="2066926" y="2266951"/>
              <a:ext cx="857250" cy="3238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64" name="Line 37">
              <a:extLst>
                <a:ext uri="{FF2B5EF4-FFF2-40B4-BE49-F238E27FC236}">
                  <a16:creationId xmlns:a16="http://schemas.microsoft.com/office/drawing/2014/main" id="{D26301C2-10AF-47B9-AAE8-925F9C5207E4}"/>
                </a:ext>
              </a:extLst>
            </p:cNvPr>
            <p:cNvSpPr>
              <a:spLocks noChangeShapeType="1"/>
            </p:cNvSpPr>
            <p:nvPr/>
          </p:nvSpPr>
          <p:spPr bwMode="auto">
            <a:xfrm>
              <a:off x="2924176" y="2266951"/>
              <a:ext cx="19050" cy="8096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65" name="Line 38">
              <a:extLst>
                <a:ext uri="{FF2B5EF4-FFF2-40B4-BE49-F238E27FC236}">
                  <a16:creationId xmlns:a16="http://schemas.microsoft.com/office/drawing/2014/main" id="{12894772-E6B0-429C-9997-BBADD9C3BA30}"/>
                </a:ext>
              </a:extLst>
            </p:cNvPr>
            <p:cNvSpPr>
              <a:spLocks noChangeShapeType="1"/>
            </p:cNvSpPr>
            <p:nvPr/>
          </p:nvSpPr>
          <p:spPr bwMode="auto">
            <a:xfrm flipV="1">
              <a:off x="2514601" y="3067051"/>
              <a:ext cx="428625" cy="4000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66" name="Line 39">
              <a:extLst>
                <a:ext uri="{FF2B5EF4-FFF2-40B4-BE49-F238E27FC236}">
                  <a16:creationId xmlns:a16="http://schemas.microsoft.com/office/drawing/2014/main" id="{5AB31E94-C266-43C9-94AF-7DA87269453B}"/>
                </a:ext>
              </a:extLst>
            </p:cNvPr>
            <p:cNvSpPr>
              <a:spLocks noChangeShapeType="1"/>
            </p:cNvSpPr>
            <p:nvPr/>
          </p:nvSpPr>
          <p:spPr bwMode="auto">
            <a:xfrm>
              <a:off x="2057401" y="2590801"/>
              <a:ext cx="885825" cy="4857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67" name="Line 40">
              <a:extLst>
                <a:ext uri="{FF2B5EF4-FFF2-40B4-BE49-F238E27FC236}">
                  <a16:creationId xmlns:a16="http://schemas.microsoft.com/office/drawing/2014/main" id="{9911625F-687F-43B4-B14A-17555BBD5080}"/>
                </a:ext>
              </a:extLst>
            </p:cNvPr>
            <p:cNvSpPr>
              <a:spLocks noChangeShapeType="1"/>
            </p:cNvSpPr>
            <p:nvPr/>
          </p:nvSpPr>
          <p:spPr bwMode="auto">
            <a:xfrm flipV="1">
              <a:off x="2952751" y="2257426"/>
              <a:ext cx="962025" cy="8096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68" name="Line 41">
              <a:extLst>
                <a:ext uri="{FF2B5EF4-FFF2-40B4-BE49-F238E27FC236}">
                  <a16:creationId xmlns:a16="http://schemas.microsoft.com/office/drawing/2014/main" id="{1E14C4A0-49C2-4815-9F5B-004A85F650BF}"/>
                </a:ext>
              </a:extLst>
            </p:cNvPr>
            <p:cNvSpPr>
              <a:spLocks noChangeShapeType="1"/>
            </p:cNvSpPr>
            <p:nvPr/>
          </p:nvSpPr>
          <p:spPr bwMode="auto">
            <a:xfrm flipH="1">
              <a:off x="3429001" y="2266951"/>
              <a:ext cx="485775" cy="12192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69" name="Line 42">
              <a:extLst>
                <a:ext uri="{FF2B5EF4-FFF2-40B4-BE49-F238E27FC236}">
                  <a16:creationId xmlns:a16="http://schemas.microsoft.com/office/drawing/2014/main" id="{68242463-E959-4037-AEF0-5F0D245B0213}"/>
                </a:ext>
              </a:extLst>
            </p:cNvPr>
            <p:cNvSpPr>
              <a:spLocks noChangeShapeType="1"/>
            </p:cNvSpPr>
            <p:nvPr/>
          </p:nvSpPr>
          <p:spPr bwMode="auto">
            <a:xfrm flipV="1">
              <a:off x="3429001" y="2266951"/>
              <a:ext cx="1609725" cy="12096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70" name="Line 43">
              <a:extLst>
                <a:ext uri="{FF2B5EF4-FFF2-40B4-BE49-F238E27FC236}">
                  <a16:creationId xmlns:a16="http://schemas.microsoft.com/office/drawing/2014/main" id="{5E1A3DC0-19C1-4FD2-9B7A-B6F681745DC8}"/>
                </a:ext>
              </a:extLst>
            </p:cNvPr>
            <p:cNvSpPr>
              <a:spLocks noChangeShapeType="1"/>
            </p:cNvSpPr>
            <p:nvPr/>
          </p:nvSpPr>
          <p:spPr bwMode="auto">
            <a:xfrm>
              <a:off x="3448051" y="3486150"/>
              <a:ext cx="1600200" cy="11239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71" name="Line 44">
              <a:extLst>
                <a:ext uri="{FF2B5EF4-FFF2-40B4-BE49-F238E27FC236}">
                  <a16:creationId xmlns:a16="http://schemas.microsoft.com/office/drawing/2014/main" id="{10A7039C-006B-4179-B671-95637065E74C}"/>
                </a:ext>
              </a:extLst>
            </p:cNvPr>
            <p:cNvSpPr>
              <a:spLocks noChangeShapeType="1"/>
            </p:cNvSpPr>
            <p:nvPr/>
          </p:nvSpPr>
          <p:spPr bwMode="auto">
            <a:xfrm>
              <a:off x="5038725" y="2276476"/>
              <a:ext cx="19050" cy="235267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72" name="Line 45">
              <a:extLst>
                <a:ext uri="{FF2B5EF4-FFF2-40B4-BE49-F238E27FC236}">
                  <a16:creationId xmlns:a16="http://schemas.microsoft.com/office/drawing/2014/main" id="{0DAE94BA-DF35-4859-9E52-78799BDF11F0}"/>
                </a:ext>
              </a:extLst>
            </p:cNvPr>
            <p:cNvSpPr>
              <a:spLocks noChangeShapeType="1"/>
            </p:cNvSpPr>
            <p:nvPr/>
          </p:nvSpPr>
          <p:spPr bwMode="auto">
            <a:xfrm flipV="1">
              <a:off x="5067300" y="2276476"/>
              <a:ext cx="1238250" cy="235267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73" name="Line 46">
              <a:extLst>
                <a:ext uri="{FF2B5EF4-FFF2-40B4-BE49-F238E27FC236}">
                  <a16:creationId xmlns:a16="http://schemas.microsoft.com/office/drawing/2014/main" id="{ABE6DF63-AB64-41B7-908A-2D7A23F1386A}"/>
                </a:ext>
              </a:extLst>
            </p:cNvPr>
            <p:cNvSpPr>
              <a:spLocks noChangeShapeType="1"/>
            </p:cNvSpPr>
            <p:nvPr/>
          </p:nvSpPr>
          <p:spPr bwMode="auto">
            <a:xfrm>
              <a:off x="6315075" y="2257426"/>
              <a:ext cx="57150" cy="237172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74" name="Line 47">
              <a:extLst>
                <a:ext uri="{FF2B5EF4-FFF2-40B4-BE49-F238E27FC236}">
                  <a16:creationId xmlns:a16="http://schemas.microsoft.com/office/drawing/2014/main" id="{F3EB1F1F-96AB-4DD4-B221-E27F6F6BAD58}"/>
                </a:ext>
              </a:extLst>
            </p:cNvPr>
            <p:cNvSpPr>
              <a:spLocks noChangeShapeType="1"/>
            </p:cNvSpPr>
            <p:nvPr/>
          </p:nvSpPr>
          <p:spPr bwMode="auto">
            <a:xfrm flipV="1">
              <a:off x="6362700" y="3409951"/>
              <a:ext cx="1133475" cy="12192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75" name="Line 48">
              <a:extLst>
                <a:ext uri="{FF2B5EF4-FFF2-40B4-BE49-F238E27FC236}">
                  <a16:creationId xmlns:a16="http://schemas.microsoft.com/office/drawing/2014/main" id="{86F741FA-F721-4A57-9E11-0102E3705850}"/>
                </a:ext>
              </a:extLst>
            </p:cNvPr>
            <p:cNvSpPr>
              <a:spLocks noChangeShapeType="1"/>
            </p:cNvSpPr>
            <p:nvPr/>
          </p:nvSpPr>
          <p:spPr bwMode="auto">
            <a:xfrm>
              <a:off x="6315075" y="2266951"/>
              <a:ext cx="1190625" cy="11430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76" name="Line 61">
              <a:extLst>
                <a:ext uri="{FF2B5EF4-FFF2-40B4-BE49-F238E27FC236}">
                  <a16:creationId xmlns:a16="http://schemas.microsoft.com/office/drawing/2014/main" id="{E0064D17-9ACF-4954-B1CC-1AFE50F4FB63}"/>
                </a:ext>
              </a:extLst>
            </p:cNvPr>
            <p:cNvSpPr>
              <a:spLocks noChangeShapeType="1"/>
            </p:cNvSpPr>
            <p:nvPr/>
          </p:nvSpPr>
          <p:spPr bwMode="auto">
            <a:xfrm flipV="1">
              <a:off x="2943226" y="3476625"/>
              <a:ext cx="504825" cy="4191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77" name="Oval 73">
              <a:extLst>
                <a:ext uri="{FF2B5EF4-FFF2-40B4-BE49-F238E27FC236}">
                  <a16:creationId xmlns:a16="http://schemas.microsoft.com/office/drawing/2014/main" id="{6F536C57-664B-4E55-A630-5C2FD5A0B739}"/>
                </a:ext>
              </a:extLst>
            </p:cNvPr>
            <p:cNvSpPr>
              <a:spLocks noChangeArrowheads="1"/>
            </p:cNvSpPr>
            <p:nvPr/>
          </p:nvSpPr>
          <p:spPr bwMode="auto">
            <a:xfrm>
              <a:off x="1893888" y="412591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78" name="Oval 75">
              <a:extLst>
                <a:ext uri="{FF2B5EF4-FFF2-40B4-BE49-F238E27FC236}">
                  <a16:creationId xmlns:a16="http://schemas.microsoft.com/office/drawing/2014/main" id="{45F47240-21A5-4EE0-BF70-F9CCE5613888}"/>
                </a:ext>
              </a:extLst>
            </p:cNvPr>
            <p:cNvSpPr>
              <a:spLocks noChangeArrowheads="1"/>
            </p:cNvSpPr>
            <p:nvPr/>
          </p:nvSpPr>
          <p:spPr bwMode="auto">
            <a:xfrm>
              <a:off x="1989138" y="253206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79" name="Oval 76">
              <a:extLst>
                <a:ext uri="{FF2B5EF4-FFF2-40B4-BE49-F238E27FC236}">
                  <a16:creationId xmlns:a16="http://schemas.microsoft.com/office/drawing/2014/main" id="{CB8B2AF3-D2DC-42CC-9C35-C08D48A283EB}"/>
                </a:ext>
              </a:extLst>
            </p:cNvPr>
            <p:cNvSpPr>
              <a:spLocks noChangeArrowheads="1"/>
            </p:cNvSpPr>
            <p:nvPr/>
          </p:nvSpPr>
          <p:spPr bwMode="auto">
            <a:xfrm>
              <a:off x="1589088" y="3384551"/>
              <a:ext cx="134938"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80" name="Oval 80">
              <a:extLst>
                <a:ext uri="{FF2B5EF4-FFF2-40B4-BE49-F238E27FC236}">
                  <a16:creationId xmlns:a16="http://schemas.microsoft.com/office/drawing/2014/main" id="{C2859C70-6F01-48B0-B72A-DAF8ADBF18AD}"/>
                </a:ext>
              </a:extLst>
            </p:cNvPr>
            <p:cNvSpPr>
              <a:spLocks noChangeArrowheads="1"/>
            </p:cNvSpPr>
            <p:nvPr/>
          </p:nvSpPr>
          <p:spPr bwMode="auto">
            <a:xfrm>
              <a:off x="2865438" y="382111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81" name="Oval 81">
              <a:extLst>
                <a:ext uri="{FF2B5EF4-FFF2-40B4-BE49-F238E27FC236}">
                  <a16:creationId xmlns:a16="http://schemas.microsoft.com/office/drawing/2014/main" id="{0CD1E892-B98F-4308-96C9-ECDADBF90C6A}"/>
                </a:ext>
              </a:extLst>
            </p:cNvPr>
            <p:cNvSpPr>
              <a:spLocks noChangeArrowheads="1"/>
            </p:cNvSpPr>
            <p:nvPr/>
          </p:nvSpPr>
          <p:spPr bwMode="auto">
            <a:xfrm>
              <a:off x="2446338" y="339566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82" name="Oval 82">
              <a:extLst>
                <a:ext uri="{FF2B5EF4-FFF2-40B4-BE49-F238E27FC236}">
                  <a16:creationId xmlns:a16="http://schemas.microsoft.com/office/drawing/2014/main" id="{43675AB4-C436-4773-95D4-A870253D705B}"/>
                </a:ext>
              </a:extLst>
            </p:cNvPr>
            <p:cNvSpPr>
              <a:spLocks noChangeArrowheads="1"/>
            </p:cNvSpPr>
            <p:nvPr/>
          </p:nvSpPr>
          <p:spPr bwMode="auto">
            <a:xfrm>
              <a:off x="2871788" y="300831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83" name="Oval 83">
              <a:extLst>
                <a:ext uri="{FF2B5EF4-FFF2-40B4-BE49-F238E27FC236}">
                  <a16:creationId xmlns:a16="http://schemas.microsoft.com/office/drawing/2014/main" id="{DEFAB21F-5EF2-4436-A360-5C6F3B4BF7BF}"/>
                </a:ext>
              </a:extLst>
            </p:cNvPr>
            <p:cNvSpPr>
              <a:spLocks noChangeArrowheads="1"/>
            </p:cNvSpPr>
            <p:nvPr/>
          </p:nvSpPr>
          <p:spPr bwMode="auto">
            <a:xfrm>
              <a:off x="3348038" y="340836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84" name="Line 85">
              <a:extLst>
                <a:ext uri="{FF2B5EF4-FFF2-40B4-BE49-F238E27FC236}">
                  <a16:creationId xmlns:a16="http://schemas.microsoft.com/office/drawing/2014/main" id="{7AFF4295-0512-4EEA-83A0-86249EF92F80}"/>
                </a:ext>
              </a:extLst>
            </p:cNvPr>
            <p:cNvSpPr>
              <a:spLocks noChangeShapeType="1"/>
            </p:cNvSpPr>
            <p:nvPr/>
          </p:nvSpPr>
          <p:spPr bwMode="auto">
            <a:xfrm>
              <a:off x="2952751" y="4629150"/>
              <a:ext cx="455929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85" name="Line 86">
              <a:extLst>
                <a:ext uri="{FF2B5EF4-FFF2-40B4-BE49-F238E27FC236}">
                  <a16:creationId xmlns:a16="http://schemas.microsoft.com/office/drawing/2014/main" id="{0E1B5F6F-0138-447E-A78B-0863B4D4D8DA}"/>
                </a:ext>
              </a:extLst>
            </p:cNvPr>
            <p:cNvSpPr>
              <a:spLocks noChangeShapeType="1"/>
            </p:cNvSpPr>
            <p:nvPr/>
          </p:nvSpPr>
          <p:spPr bwMode="auto">
            <a:xfrm>
              <a:off x="2927351" y="2260601"/>
              <a:ext cx="457834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86" name="Line 87">
              <a:extLst>
                <a:ext uri="{FF2B5EF4-FFF2-40B4-BE49-F238E27FC236}">
                  <a16:creationId xmlns:a16="http://schemas.microsoft.com/office/drawing/2014/main" id="{3F778EAE-A966-49B5-A5DA-8CDEBEBDE21D}"/>
                </a:ext>
              </a:extLst>
            </p:cNvPr>
            <p:cNvSpPr>
              <a:spLocks noChangeShapeType="1"/>
            </p:cNvSpPr>
            <p:nvPr/>
          </p:nvSpPr>
          <p:spPr bwMode="auto">
            <a:xfrm>
              <a:off x="7505700" y="2260601"/>
              <a:ext cx="0" cy="2381249"/>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87" name="Oval 62">
              <a:extLst>
                <a:ext uri="{FF2B5EF4-FFF2-40B4-BE49-F238E27FC236}">
                  <a16:creationId xmlns:a16="http://schemas.microsoft.com/office/drawing/2014/main" id="{FDCAAB7E-82CD-4F3B-A469-B6B7DC677C2F}"/>
                </a:ext>
              </a:extLst>
            </p:cNvPr>
            <p:cNvSpPr>
              <a:spLocks noChangeArrowheads="1"/>
            </p:cNvSpPr>
            <p:nvPr/>
          </p:nvSpPr>
          <p:spPr bwMode="auto">
            <a:xfrm>
              <a:off x="2859088" y="219551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88" name="Oval 63">
              <a:extLst>
                <a:ext uri="{FF2B5EF4-FFF2-40B4-BE49-F238E27FC236}">
                  <a16:creationId xmlns:a16="http://schemas.microsoft.com/office/drawing/2014/main" id="{041E52FE-2F90-4311-BC94-90291E23CA4E}"/>
                </a:ext>
              </a:extLst>
            </p:cNvPr>
            <p:cNvSpPr>
              <a:spLocks noChangeArrowheads="1"/>
            </p:cNvSpPr>
            <p:nvPr/>
          </p:nvSpPr>
          <p:spPr bwMode="auto">
            <a:xfrm>
              <a:off x="3843338" y="218916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89" name="Oval 64">
              <a:extLst>
                <a:ext uri="{FF2B5EF4-FFF2-40B4-BE49-F238E27FC236}">
                  <a16:creationId xmlns:a16="http://schemas.microsoft.com/office/drawing/2014/main" id="{7AF92AE0-CBDE-41AF-803F-C69E5143FB0F}"/>
                </a:ext>
              </a:extLst>
            </p:cNvPr>
            <p:cNvSpPr>
              <a:spLocks noChangeArrowheads="1"/>
            </p:cNvSpPr>
            <p:nvPr/>
          </p:nvSpPr>
          <p:spPr bwMode="auto">
            <a:xfrm>
              <a:off x="4979987" y="218916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90" name="Oval 65">
              <a:extLst>
                <a:ext uri="{FF2B5EF4-FFF2-40B4-BE49-F238E27FC236}">
                  <a16:creationId xmlns:a16="http://schemas.microsoft.com/office/drawing/2014/main" id="{2B090C48-29ED-455D-9822-CCA4D90B2B93}"/>
                </a:ext>
              </a:extLst>
            </p:cNvPr>
            <p:cNvSpPr>
              <a:spLocks noChangeArrowheads="1"/>
            </p:cNvSpPr>
            <p:nvPr/>
          </p:nvSpPr>
          <p:spPr bwMode="auto">
            <a:xfrm>
              <a:off x="6237287" y="219551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91" name="Oval 66">
              <a:extLst>
                <a:ext uri="{FF2B5EF4-FFF2-40B4-BE49-F238E27FC236}">
                  <a16:creationId xmlns:a16="http://schemas.microsoft.com/office/drawing/2014/main" id="{5860558C-859D-4A12-8F0F-D025A9B39391}"/>
                </a:ext>
              </a:extLst>
            </p:cNvPr>
            <p:cNvSpPr>
              <a:spLocks noChangeArrowheads="1"/>
            </p:cNvSpPr>
            <p:nvPr/>
          </p:nvSpPr>
          <p:spPr bwMode="auto">
            <a:xfrm>
              <a:off x="7437437" y="219551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92" name="Oval 67">
              <a:extLst>
                <a:ext uri="{FF2B5EF4-FFF2-40B4-BE49-F238E27FC236}">
                  <a16:creationId xmlns:a16="http://schemas.microsoft.com/office/drawing/2014/main" id="{8DABE61E-9E33-4504-98D0-D7EE8670945C}"/>
                </a:ext>
              </a:extLst>
            </p:cNvPr>
            <p:cNvSpPr>
              <a:spLocks noChangeArrowheads="1"/>
            </p:cNvSpPr>
            <p:nvPr/>
          </p:nvSpPr>
          <p:spPr bwMode="auto">
            <a:xfrm>
              <a:off x="7431087" y="333851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93" name="Oval 68">
              <a:extLst>
                <a:ext uri="{FF2B5EF4-FFF2-40B4-BE49-F238E27FC236}">
                  <a16:creationId xmlns:a16="http://schemas.microsoft.com/office/drawing/2014/main" id="{D0D6727E-8017-4AA1-8CCC-B017D110C38D}"/>
                </a:ext>
              </a:extLst>
            </p:cNvPr>
            <p:cNvSpPr>
              <a:spLocks noChangeArrowheads="1"/>
            </p:cNvSpPr>
            <p:nvPr/>
          </p:nvSpPr>
          <p:spPr bwMode="auto">
            <a:xfrm>
              <a:off x="7437437" y="455771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94" name="Oval 69">
              <a:extLst>
                <a:ext uri="{FF2B5EF4-FFF2-40B4-BE49-F238E27FC236}">
                  <a16:creationId xmlns:a16="http://schemas.microsoft.com/office/drawing/2014/main" id="{7E081A6B-1213-47BC-8421-1FAB49B960AF}"/>
                </a:ext>
              </a:extLst>
            </p:cNvPr>
            <p:cNvSpPr>
              <a:spLocks noChangeArrowheads="1"/>
            </p:cNvSpPr>
            <p:nvPr/>
          </p:nvSpPr>
          <p:spPr bwMode="auto">
            <a:xfrm>
              <a:off x="6300787" y="455771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95" name="Oval 70">
              <a:extLst>
                <a:ext uri="{FF2B5EF4-FFF2-40B4-BE49-F238E27FC236}">
                  <a16:creationId xmlns:a16="http://schemas.microsoft.com/office/drawing/2014/main" id="{8BA43D0A-6855-43A3-A876-E096E377E84F}"/>
                </a:ext>
              </a:extLst>
            </p:cNvPr>
            <p:cNvSpPr>
              <a:spLocks noChangeArrowheads="1"/>
            </p:cNvSpPr>
            <p:nvPr/>
          </p:nvSpPr>
          <p:spPr bwMode="auto">
            <a:xfrm>
              <a:off x="3836988" y="456406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96" name="Oval 77">
              <a:extLst>
                <a:ext uri="{FF2B5EF4-FFF2-40B4-BE49-F238E27FC236}">
                  <a16:creationId xmlns:a16="http://schemas.microsoft.com/office/drawing/2014/main" id="{CEFF3BF5-44FE-4F6B-94D6-11289C0C0F0B}"/>
                </a:ext>
              </a:extLst>
            </p:cNvPr>
            <p:cNvSpPr>
              <a:spLocks noChangeArrowheads="1"/>
            </p:cNvSpPr>
            <p:nvPr/>
          </p:nvSpPr>
          <p:spPr bwMode="auto">
            <a:xfrm>
              <a:off x="2871788" y="455771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97" name="Oval 79">
              <a:extLst>
                <a:ext uri="{FF2B5EF4-FFF2-40B4-BE49-F238E27FC236}">
                  <a16:creationId xmlns:a16="http://schemas.microsoft.com/office/drawing/2014/main" id="{9D624D48-3472-4F75-821F-A20F520DDBC2}"/>
                </a:ext>
              </a:extLst>
            </p:cNvPr>
            <p:cNvSpPr>
              <a:spLocks noChangeArrowheads="1"/>
            </p:cNvSpPr>
            <p:nvPr/>
          </p:nvSpPr>
          <p:spPr bwMode="auto">
            <a:xfrm>
              <a:off x="4979987" y="455136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291" name="Group 290">
            <a:extLst>
              <a:ext uri="{FF2B5EF4-FFF2-40B4-BE49-F238E27FC236}">
                <a16:creationId xmlns:a16="http://schemas.microsoft.com/office/drawing/2014/main" id="{C980FD1D-1617-4EC8-BEA9-6B0918D40181}"/>
              </a:ext>
            </a:extLst>
          </p:cNvPr>
          <p:cNvGrpSpPr>
            <a:grpSpLocks/>
          </p:cNvGrpSpPr>
          <p:nvPr/>
        </p:nvGrpSpPr>
        <p:grpSpPr bwMode="auto">
          <a:xfrm>
            <a:off x="3127375" y="2187575"/>
            <a:ext cx="5983288" cy="2509838"/>
            <a:chOff x="1589088" y="2189163"/>
            <a:chExt cx="5983287" cy="2509837"/>
          </a:xfrm>
        </p:grpSpPr>
        <p:sp>
          <p:nvSpPr>
            <p:cNvPr id="10254" name="Line 9">
              <a:extLst>
                <a:ext uri="{FF2B5EF4-FFF2-40B4-BE49-F238E27FC236}">
                  <a16:creationId xmlns:a16="http://schemas.microsoft.com/office/drawing/2014/main" id="{B6F4C38C-A763-463C-8175-D1A3F1790892}"/>
                </a:ext>
              </a:extLst>
            </p:cNvPr>
            <p:cNvSpPr>
              <a:spLocks noChangeShapeType="1"/>
            </p:cNvSpPr>
            <p:nvPr/>
          </p:nvSpPr>
          <p:spPr bwMode="auto">
            <a:xfrm>
              <a:off x="1962151" y="4210050"/>
              <a:ext cx="923925" cy="4095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55" name="Line 10">
              <a:extLst>
                <a:ext uri="{FF2B5EF4-FFF2-40B4-BE49-F238E27FC236}">
                  <a16:creationId xmlns:a16="http://schemas.microsoft.com/office/drawing/2014/main" id="{39663752-B950-428B-8FED-252FC742B6D5}"/>
                </a:ext>
              </a:extLst>
            </p:cNvPr>
            <p:cNvSpPr>
              <a:spLocks noChangeShapeType="1"/>
            </p:cNvSpPr>
            <p:nvPr/>
          </p:nvSpPr>
          <p:spPr bwMode="auto">
            <a:xfrm>
              <a:off x="1660526" y="3470275"/>
              <a:ext cx="298450" cy="70643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56" name="Line 11">
              <a:extLst>
                <a:ext uri="{FF2B5EF4-FFF2-40B4-BE49-F238E27FC236}">
                  <a16:creationId xmlns:a16="http://schemas.microsoft.com/office/drawing/2014/main" id="{BC0AE3FE-68F2-47B0-BDDA-F8F8931CCA1A}"/>
                </a:ext>
              </a:extLst>
            </p:cNvPr>
            <p:cNvSpPr>
              <a:spLocks noChangeShapeType="1"/>
            </p:cNvSpPr>
            <p:nvPr/>
          </p:nvSpPr>
          <p:spPr bwMode="auto">
            <a:xfrm flipV="1">
              <a:off x="1660526" y="2586038"/>
              <a:ext cx="381000" cy="8699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57" name="Line 14">
              <a:extLst>
                <a:ext uri="{FF2B5EF4-FFF2-40B4-BE49-F238E27FC236}">
                  <a16:creationId xmlns:a16="http://schemas.microsoft.com/office/drawing/2014/main" id="{6E349418-0BF1-4965-9844-89C92AD6DCDD}"/>
                </a:ext>
              </a:extLst>
            </p:cNvPr>
            <p:cNvSpPr>
              <a:spLocks noChangeShapeType="1"/>
            </p:cNvSpPr>
            <p:nvPr/>
          </p:nvSpPr>
          <p:spPr bwMode="auto">
            <a:xfrm>
              <a:off x="2514601" y="3476625"/>
              <a:ext cx="428625" cy="4095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58" name="Line 19">
              <a:extLst>
                <a:ext uri="{FF2B5EF4-FFF2-40B4-BE49-F238E27FC236}">
                  <a16:creationId xmlns:a16="http://schemas.microsoft.com/office/drawing/2014/main" id="{D06E666B-5C78-4732-B8CF-FA6C25425E4A}"/>
                </a:ext>
              </a:extLst>
            </p:cNvPr>
            <p:cNvSpPr>
              <a:spLocks noChangeShapeType="1"/>
            </p:cNvSpPr>
            <p:nvPr/>
          </p:nvSpPr>
          <p:spPr bwMode="auto">
            <a:xfrm>
              <a:off x="2952751" y="4629150"/>
              <a:ext cx="9525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59" name="Line 20">
              <a:extLst>
                <a:ext uri="{FF2B5EF4-FFF2-40B4-BE49-F238E27FC236}">
                  <a16:creationId xmlns:a16="http://schemas.microsoft.com/office/drawing/2014/main" id="{BFD14FAA-A1E3-4892-ACF4-882F879391D3}"/>
                </a:ext>
              </a:extLst>
            </p:cNvPr>
            <p:cNvSpPr>
              <a:spLocks noChangeShapeType="1"/>
            </p:cNvSpPr>
            <p:nvPr/>
          </p:nvSpPr>
          <p:spPr bwMode="auto">
            <a:xfrm>
              <a:off x="2943226" y="3076576"/>
              <a:ext cx="461962" cy="4000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60" name="Line 22">
              <a:extLst>
                <a:ext uri="{FF2B5EF4-FFF2-40B4-BE49-F238E27FC236}">
                  <a16:creationId xmlns:a16="http://schemas.microsoft.com/office/drawing/2014/main" id="{EBAD9885-0371-49CE-B55A-C040B4A2A836}"/>
                </a:ext>
              </a:extLst>
            </p:cNvPr>
            <p:cNvSpPr>
              <a:spLocks noChangeShapeType="1"/>
            </p:cNvSpPr>
            <p:nvPr/>
          </p:nvSpPr>
          <p:spPr bwMode="auto">
            <a:xfrm flipV="1">
              <a:off x="2066926" y="2266951"/>
              <a:ext cx="857250" cy="3238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61" name="Line 24">
              <a:extLst>
                <a:ext uri="{FF2B5EF4-FFF2-40B4-BE49-F238E27FC236}">
                  <a16:creationId xmlns:a16="http://schemas.microsoft.com/office/drawing/2014/main" id="{979D778A-7FF3-4384-B62B-9CC3A9882A24}"/>
                </a:ext>
              </a:extLst>
            </p:cNvPr>
            <p:cNvSpPr>
              <a:spLocks noChangeShapeType="1"/>
            </p:cNvSpPr>
            <p:nvPr/>
          </p:nvSpPr>
          <p:spPr bwMode="auto">
            <a:xfrm flipV="1">
              <a:off x="2514601" y="3067051"/>
              <a:ext cx="428625" cy="4000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62" name="Line 35">
              <a:extLst>
                <a:ext uri="{FF2B5EF4-FFF2-40B4-BE49-F238E27FC236}">
                  <a16:creationId xmlns:a16="http://schemas.microsoft.com/office/drawing/2014/main" id="{18AEB55D-E0D8-4A03-9B73-51B6FE828ABC}"/>
                </a:ext>
              </a:extLst>
            </p:cNvPr>
            <p:cNvSpPr>
              <a:spLocks noChangeShapeType="1"/>
            </p:cNvSpPr>
            <p:nvPr/>
          </p:nvSpPr>
          <p:spPr bwMode="auto">
            <a:xfrm flipV="1">
              <a:off x="2943226" y="3476625"/>
              <a:ext cx="476250" cy="4191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63" name="Line 90">
              <a:extLst>
                <a:ext uri="{FF2B5EF4-FFF2-40B4-BE49-F238E27FC236}">
                  <a16:creationId xmlns:a16="http://schemas.microsoft.com/office/drawing/2014/main" id="{31082B8F-DC0A-43D0-904B-BE9E416ED049}"/>
                </a:ext>
              </a:extLst>
            </p:cNvPr>
            <p:cNvSpPr>
              <a:spLocks noChangeShapeType="1"/>
            </p:cNvSpPr>
            <p:nvPr/>
          </p:nvSpPr>
          <p:spPr bwMode="auto">
            <a:xfrm flipV="1">
              <a:off x="1958976" y="3917950"/>
              <a:ext cx="368300" cy="2698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64" name="Line 91">
              <a:extLst>
                <a:ext uri="{FF2B5EF4-FFF2-40B4-BE49-F238E27FC236}">
                  <a16:creationId xmlns:a16="http://schemas.microsoft.com/office/drawing/2014/main" id="{045DEF69-2BB0-4AEF-BCDD-1E5633F6CBA3}"/>
                </a:ext>
              </a:extLst>
            </p:cNvPr>
            <p:cNvSpPr>
              <a:spLocks noChangeShapeType="1"/>
            </p:cNvSpPr>
            <p:nvPr/>
          </p:nvSpPr>
          <p:spPr bwMode="auto">
            <a:xfrm>
              <a:off x="2327276" y="3917950"/>
              <a:ext cx="611187" cy="71913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65" name="Line 92">
              <a:extLst>
                <a:ext uri="{FF2B5EF4-FFF2-40B4-BE49-F238E27FC236}">
                  <a16:creationId xmlns:a16="http://schemas.microsoft.com/office/drawing/2014/main" id="{653D98BF-71EC-48A7-BC3F-A7B211890CC3}"/>
                </a:ext>
              </a:extLst>
            </p:cNvPr>
            <p:cNvSpPr>
              <a:spLocks noChangeShapeType="1"/>
            </p:cNvSpPr>
            <p:nvPr/>
          </p:nvSpPr>
          <p:spPr bwMode="auto">
            <a:xfrm flipV="1">
              <a:off x="2327276" y="3881437"/>
              <a:ext cx="611187" cy="4603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66" name="Line 93">
              <a:extLst>
                <a:ext uri="{FF2B5EF4-FFF2-40B4-BE49-F238E27FC236}">
                  <a16:creationId xmlns:a16="http://schemas.microsoft.com/office/drawing/2014/main" id="{8AE87BAA-3743-4B74-90CB-90E5F1741540}"/>
                </a:ext>
              </a:extLst>
            </p:cNvPr>
            <p:cNvSpPr>
              <a:spLocks noChangeShapeType="1"/>
            </p:cNvSpPr>
            <p:nvPr/>
          </p:nvSpPr>
          <p:spPr bwMode="auto">
            <a:xfrm>
              <a:off x="2938463" y="3890962"/>
              <a:ext cx="17463" cy="728663"/>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67" name="Line 94">
              <a:extLst>
                <a:ext uri="{FF2B5EF4-FFF2-40B4-BE49-F238E27FC236}">
                  <a16:creationId xmlns:a16="http://schemas.microsoft.com/office/drawing/2014/main" id="{0BEFAA16-2C93-4057-9818-CCFA18918A0A}"/>
                </a:ext>
              </a:extLst>
            </p:cNvPr>
            <p:cNvSpPr>
              <a:spLocks noChangeShapeType="1"/>
            </p:cNvSpPr>
            <p:nvPr/>
          </p:nvSpPr>
          <p:spPr bwMode="auto">
            <a:xfrm>
              <a:off x="2928938" y="3900487"/>
              <a:ext cx="341313" cy="793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68" name="Line 95">
              <a:extLst>
                <a:ext uri="{FF2B5EF4-FFF2-40B4-BE49-F238E27FC236}">
                  <a16:creationId xmlns:a16="http://schemas.microsoft.com/office/drawing/2014/main" id="{26AAA59A-BD80-4524-9D89-4E5A97C4CD0A}"/>
                </a:ext>
              </a:extLst>
            </p:cNvPr>
            <p:cNvSpPr>
              <a:spLocks noChangeShapeType="1"/>
            </p:cNvSpPr>
            <p:nvPr/>
          </p:nvSpPr>
          <p:spPr bwMode="auto">
            <a:xfrm flipH="1">
              <a:off x="3279776" y="3478212"/>
              <a:ext cx="125412" cy="43973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69" name="Line 96">
              <a:extLst>
                <a:ext uri="{FF2B5EF4-FFF2-40B4-BE49-F238E27FC236}">
                  <a16:creationId xmlns:a16="http://schemas.microsoft.com/office/drawing/2014/main" id="{224F0430-FADF-47F6-BA26-ADBC180B60AD}"/>
                </a:ext>
              </a:extLst>
            </p:cNvPr>
            <p:cNvSpPr>
              <a:spLocks noChangeShapeType="1"/>
            </p:cNvSpPr>
            <p:nvPr/>
          </p:nvSpPr>
          <p:spPr bwMode="auto">
            <a:xfrm>
              <a:off x="3279776" y="3917950"/>
              <a:ext cx="619125" cy="70961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70" name="Line 97">
              <a:extLst>
                <a:ext uri="{FF2B5EF4-FFF2-40B4-BE49-F238E27FC236}">
                  <a16:creationId xmlns:a16="http://schemas.microsoft.com/office/drawing/2014/main" id="{6464D265-EFF2-4868-9AE4-1A5B9A0A863A}"/>
                </a:ext>
              </a:extLst>
            </p:cNvPr>
            <p:cNvSpPr>
              <a:spLocks noChangeShapeType="1"/>
            </p:cNvSpPr>
            <p:nvPr/>
          </p:nvSpPr>
          <p:spPr bwMode="auto">
            <a:xfrm flipV="1">
              <a:off x="2955926" y="3917950"/>
              <a:ext cx="323850" cy="70961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71" name="Line 98">
              <a:extLst>
                <a:ext uri="{FF2B5EF4-FFF2-40B4-BE49-F238E27FC236}">
                  <a16:creationId xmlns:a16="http://schemas.microsoft.com/office/drawing/2014/main" id="{9FCE5747-CDAA-4244-B617-55D0CB784AAA}"/>
                </a:ext>
              </a:extLst>
            </p:cNvPr>
            <p:cNvSpPr>
              <a:spLocks noChangeShapeType="1"/>
            </p:cNvSpPr>
            <p:nvPr/>
          </p:nvSpPr>
          <p:spPr bwMode="auto">
            <a:xfrm>
              <a:off x="3405188" y="3486150"/>
              <a:ext cx="817563" cy="4222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72" name="Line 99">
              <a:extLst>
                <a:ext uri="{FF2B5EF4-FFF2-40B4-BE49-F238E27FC236}">
                  <a16:creationId xmlns:a16="http://schemas.microsoft.com/office/drawing/2014/main" id="{672FE024-728D-4B26-BF86-5A83D2360513}"/>
                </a:ext>
              </a:extLst>
            </p:cNvPr>
            <p:cNvSpPr>
              <a:spLocks noChangeShapeType="1"/>
            </p:cNvSpPr>
            <p:nvPr/>
          </p:nvSpPr>
          <p:spPr bwMode="auto">
            <a:xfrm flipH="1">
              <a:off x="3908426" y="3917950"/>
              <a:ext cx="323850" cy="70961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73" name="Line 100">
              <a:extLst>
                <a:ext uri="{FF2B5EF4-FFF2-40B4-BE49-F238E27FC236}">
                  <a16:creationId xmlns:a16="http://schemas.microsoft.com/office/drawing/2014/main" id="{B16FBF50-4C12-4DC3-BAE7-77F06DEEA4FA}"/>
                </a:ext>
              </a:extLst>
            </p:cNvPr>
            <p:cNvSpPr>
              <a:spLocks noChangeShapeType="1"/>
            </p:cNvSpPr>
            <p:nvPr/>
          </p:nvSpPr>
          <p:spPr bwMode="auto">
            <a:xfrm>
              <a:off x="3279776" y="3917950"/>
              <a:ext cx="942975"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74" name="Line 101">
              <a:extLst>
                <a:ext uri="{FF2B5EF4-FFF2-40B4-BE49-F238E27FC236}">
                  <a16:creationId xmlns:a16="http://schemas.microsoft.com/office/drawing/2014/main" id="{2E0CAF56-70AF-4CC8-9BA5-FFF58824A30D}"/>
                </a:ext>
              </a:extLst>
            </p:cNvPr>
            <p:cNvSpPr>
              <a:spLocks noChangeShapeType="1"/>
            </p:cNvSpPr>
            <p:nvPr/>
          </p:nvSpPr>
          <p:spPr bwMode="auto">
            <a:xfrm>
              <a:off x="3252788" y="2921001"/>
              <a:ext cx="161925" cy="53816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75" name="Line 102">
              <a:extLst>
                <a:ext uri="{FF2B5EF4-FFF2-40B4-BE49-F238E27FC236}">
                  <a16:creationId xmlns:a16="http://schemas.microsoft.com/office/drawing/2014/main" id="{F8A41085-C403-42FB-818F-32B343A75DF6}"/>
                </a:ext>
              </a:extLst>
            </p:cNvPr>
            <p:cNvSpPr>
              <a:spLocks noChangeShapeType="1"/>
            </p:cNvSpPr>
            <p:nvPr/>
          </p:nvSpPr>
          <p:spPr bwMode="auto">
            <a:xfrm flipV="1">
              <a:off x="2938463" y="2921001"/>
              <a:ext cx="314325" cy="152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76" name="Line 103">
              <a:extLst>
                <a:ext uri="{FF2B5EF4-FFF2-40B4-BE49-F238E27FC236}">
                  <a16:creationId xmlns:a16="http://schemas.microsoft.com/office/drawing/2014/main" id="{933C9A1B-07CF-40D1-B60B-140BAA49DB8E}"/>
                </a:ext>
              </a:extLst>
            </p:cNvPr>
            <p:cNvSpPr>
              <a:spLocks noChangeShapeType="1"/>
            </p:cNvSpPr>
            <p:nvPr/>
          </p:nvSpPr>
          <p:spPr bwMode="auto">
            <a:xfrm>
              <a:off x="2300288" y="2928938"/>
              <a:ext cx="638175" cy="15398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77" name="Line 104">
              <a:extLst>
                <a:ext uri="{FF2B5EF4-FFF2-40B4-BE49-F238E27FC236}">
                  <a16:creationId xmlns:a16="http://schemas.microsoft.com/office/drawing/2014/main" id="{E23E2F3F-D292-4A76-B33E-B87DA641FBA4}"/>
                </a:ext>
              </a:extLst>
            </p:cNvPr>
            <p:cNvSpPr>
              <a:spLocks noChangeShapeType="1"/>
            </p:cNvSpPr>
            <p:nvPr/>
          </p:nvSpPr>
          <p:spPr bwMode="auto">
            <a:xfrm>
              <a:off x="2290763" y="2928938"/>
              <a:ext cx="233363" cy="5397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78" name="Line 105">
              <a:extLst>
                <a:ext uri="{FF2B5EF4-FFF2-40B4-BE49-F238E27FC236}">
                  <a16:creationId xmlns:a16="http://schemas.microsoft.com/office/drawing/2014/main" id="{50245798-6FF1-4A43-8B94-E6262BB1E0C0}"/>
                </a:ext>
              </a:extLst>
            </p:cNvPr>
            <p:cNvSpPr>
              <a:spLocks noChangeShapeType="1"/>
            </p:cNvSpPr>
            <p:nvPr/>
          </p:nvSpPr>
          <p:spPr bwMode="auto">
            <a:xfrm flipH="1">
              <a:off x="1662113" y="2938463"/>
              <a:ext cx="628650" cy="512763"/>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79" name="Line 106">
              <a:extLst>
                <a:ext uri="{FF2B5EF4-FFF2-40B4-BE49-F238E27FC236}">
                  <a16:creationId xmlns:a16="http://schemas.microsoft.com/office/drawing/2014/main" id="{7D36D972-6B19-42E1-8EE6-C03CF86C0C61}"/>
                </a:ext>
              </a:extLst>
            </p:cNvPr>
            <p:cNvSpPr>
              <a:spLocks noChangeShapeType="1"/>
            </p:cNvSpPr>
            <p:nvPr/>
          </p:nvSpPr>
          <p:spPr bwMode="auto">
            <a:xfrm>
              <a:off x="1662113" y="3451225"/>
              <a:ext cx="854075" cy="793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80" name="Line 107">
              <a:extLst>
                <a:ext uri="{FF2B5EF4-FFF2-40B4-BE49-F238E27FC236}">
                  <a16:creationId xmlns:a16="http://schemas.microsoft.com/office/drawing/2014/main" id="{B65685A4-1529-4BC2-9167-BE56A3155BB7}"/>
                </a:ext>
              </a:extLst>
            </p:cNvPr>
            <p:cNvSpPr>
              <a:spLocks noChangeShapeType="1"/>
            </p:cNvSpPr>
            <p:nvPr/>
          </p:nvSpPr>
          <p:spPr bwMode="auto">
            <a:xfrm flipH="1">
              <a:off x="2327276" y="3468687"/>
              <a:ext cx="196850" cy="449263"/>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81" name="Line 108">
              <a:extLst>
                <a:ext uri="{FF2B5EF4-FFF2-40B4-BE49-F238E27FC236}">
                  <a16:creationId xmlns:a16="http://schemas.microsoft.com/office/drawing/2014/main" id="{017C96C7-B18E-42D2-8811-35438FF04B6B}"/>
                </a:ext>
              </a:extLst>
            </p:cNvPr>
            <p:cNvSpPr>
              <a:spLocks noChangeShapeType="1"/>
            </p:cNvSpPr>
            <p:nvPr/>
          </p:nvSpPr>
          <p:spPr bwMode="auto">
            <a:xfrm>
              <a:off x="1662113" y="3478212"/>
              <a:ext cx="655638" cy="43973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82" name="Line 109">
              <a:extLst>
                <a:ext uri="{FF2B5EF4-FFF2-40B4-BE49-F238E27FC236}">
                  <a16:creationId xmlns:a16="http://schemas.microsoft.com/office/drawing/2014/main" id="{E94AFD09-B619-43F7-B3E1-66E10D26F452}"/>
                </a:ext>
              </a:extLst>
            </p:cNvPr>
            <p:cNvSpPr>
              <a:spLocks noChangeShapeType="1"/>
            </p:cNvSpPr>
            <p:nvPr/>
          </p:nvSpPr>
          <p:spPr bwMode="auto">
            <a:xfrm>
              <a:off x="2047876" y="2606676"/>
              <a:ext cx="252412" cy="33178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83" name="Line 110">
              <a:extLst>
                <a:ext uri="{FF2B5EF4-FFF2-40B4-BE49-F238E27FC236}">
                  <a16:creationId xmlns:a16="http://schemas.microsoft.com/office/drawing/2014/main" id="{1DCE7349-50F6-4A6C-9E07-B91F05804D25}"/>
                </a:ext>
              </a:extLst>
            </p:cNvPr>
            <p:cNvSpPr>
              <a:spLocks noChangeShapeType="1"/>
            </p:cNvSpPr>
            <p:nvPr/>
          </p:nvSpPr>
          <p:spPr bwMode="auto">
            <a:xfrm>
              <a:off x="2921001" y="2263776"/>
              <a:ext cx="7937" cy="8001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84" name="Line 111">
              <a:extLst>
                <a:ext uri="{FF2B5EF4-FFF2-40B4-BE49-F238E27FC236}">
                  <a16:creationId xmlns:a16="http://schemas.microsoft.com/office/drawing/2014/main" id="{4BDAC2B8-BE12-480D-85FE-3B8A3A94D465}"/>
                </a:ext>
              </a:extLst>
            </p:cNvPr>
            <p:cNvSpPr>
              <a:spLocks noChangeShapeType="1"/>
            </p:cNvSpPr>
            <p:nvPr/>
          </p:nvSpPr>
          <p:spPr bwMode="auto">
            <a:xfrm flipV="1">
              <a:off x="2300288" y="2263776"/>
              <a:ext cx="620713" cy="66516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85" name="Line 112">
              <a:extLst>
                <a:ext uri="{FF2B5EF4-FFF2-40B4-BE49-F238E27FC236}">
                  <a16:creationId xmlns:a16="http://schemas.microsoft.com/office/drawing/2014/main" id="{2A5531AA-AB13-4863-8C45-DFAD01B7F4D0}"/>
                </a:ext>
              </a:extLst>
            </p:cNvPr>
            <p:cNvSpPr>
              <a:spLocks noChangeShapeType="1"/>
            </p:cNvSpPr>
            <p:nvPr/>
          </p:nvSpPr>
          <p:spPr bwMode="auto">
            <a:xfrm flipV="1">
              <a:off x="3252788" y="2255838"/>
              <a:ext cx="665163" cy="65563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86" name="Line 113">
              <a:extLst>
                <a:ext uri="{FF2B5EF4-FFF2-40B4-BE49-F238E27FC236}">
                  <a16:creationId xmlns:a16="http://schemas.microsoft.com/office/drawing/2014/main" id="{885AF647-CF3A-4F3A-82D8-05430ED922F0}"/>
                </a:ext>
              </a:extLst>
            </p:cNvPr>
            <p:cNvSpPr>
              <a:spLocks noChangeShapeType="1"/>
            </p:cNvSpPr>
            <p:nvPr/>
          </p:nvSpPr>
          <p:spPr bwMode="auto">
            <a:xfrm>
              <a:off x="2911476" y="2263776"/>
              <a:ext cx="341312" cy="6572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87" name="Line 115">
              <a:extLst>
                <a:ext uri="{FF2B5EF4-FFF2-40B4-BE49-F238E27FC236}">
                  <a16:creationId xmlns:a16="http://schemas.microsoft.com/office/drawing/2014/main" id="{922A5551-2D32-4175-BC67-D4E104F45347}"/>
                </a:ext>
              </a:extLst>
            </p:cNvPr>
            <p:cNvSpPr>
              <a:spLocks noChangeShapeType="1"/>
            </p:cNvSpPr>
            <p:nvPr/>
          </p:nvSpPr>
          <p:spPr bwMode="auto">
            <a:xfrm>
              <a:off x="3252788" y="2921001"/>
              <a:ext cx="962025"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88" name="Line 116">
              <a:extLst>
                <a:ext uri="{FF2B5EF4-FFF2-40B4-BE49-F238E27FC236}">
                  <a16:creationId xmlns:a16="http://schemas.microsoft.com/office/drawing/2014/main" id="{CAD1CED4-EF11-4E8A-BC5B-BFF7DC85165F}"/>
                </a:ext>
              </a:extLst>
            </p:cNvPr>
            <p:cNvSpPr>
              <a:spLocks noChangeShapeType="1"/>
            </p:cNvSpPr>
            <p:nvPr/>
          </p:nvSpPr>
          <p:spPr bwMode="auto">
            <a:xfrm>
              <a:off x="4219576" y="2919413"/>
              <a:ext cx="0" cy="98583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89" name="Line 117">
              <a:extLst>
                <a:ext uri="{FF2B5EF4-FFF2-40B4-BE49-F238E27FC236}">
                  <a16:creationId xmlns:a16="http://schemas.microsoft.com/office/drawing/2014/main" id="{FC0CAF4F-47EE-4F33-9911-3F60FAA1428A}"/>
                </a:ext>
              </a:extLst>
            </p:cNvPr>
            <p:cNvSpPr>
              <a:spLocks noChangeShapeType="1"/>
            </p:cNvSpPr>
            <p:nvPr/>
          </p:nvSpPr>
          <p:spPr bwMode="auto">
            <a:xfrm flipV="1">
              <a:off x="3414713" y="2924176"/>
              <a:ext cx="804863" cy="54768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90" name="Line 118">
              <a:extLst>
                <a:ext uri="{FF2B5EF4-FFF2-40B4-BE49-F238E27FC236}">
                  <a16:creationId xmlns:a16="http://schemas.microsoft.com/office/drawing/2014/main" id="{030970A6-E3DB-4C84-9F14-E45B92905B7C}"/>
                </a:ext>
              </a:extLst>
            </p:cNvPr>
            <p:cNvSpPr>
              <a:spLocks noChangeShapeType="1"/>
            </p:cNvSpPr>
            <p:nvPr/>
          </p:nvSpPr>
          <p:spPr bwMode="auto">
            <a:xfrm>
              <a:off x="3914776" y="2257426"/>
              <a:ext cx="304800" cy="6667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91" name="Line 119">
              <a:extLst>
                <a:ext uri="{FF2B5EF4-FFF2-40B4-BE49-F238E27FC236}">
                  <a16:creationId xmlns:a16="http://schemas.microsoft.com/office/drawing/2014/main" id="{03DD081D-50DA-4A71-B75A-CBB9CEAA59CA}"/>
                </a:ext>
              </a:extLst>
            </p:cNvPr>
            <p:cNvSpPr>
              <a:spLocks noChangeShapeType="1"/>
            </p:cNvSpPr>
            <p:nvPr/>
          </p:nvSpPr>
          <p:spPr bwMode="auto">
            <a:xfrm flipV="1">
              <a:off x="4219576" y="2257426"/>
              <a:ext cx="823912" cy="66198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92" name="Line 120">
              <a:extLst>
                <a:ext uri="{FF2B5EF4-FFF2-40B4-BE49-F238E27FC236}">
                  <a16:creationId xmlns:a16="http://schemas.microsoft.com/office/drawing/2014/main" id="{72360F91-32A7-4D86-B00E-47F9BC8D3E44}"/>
                </a:ext>
              </a:extLst>
            </p:cNvPr>
            <p:cNvSpPr>
              <a:spLocks noChangeShapeType="1"/>
            </p:cNvSpPr>
            <p:nvPr/>
          </p:nvSpPr>
          <p:spPr bwMode="auto">
            <a:xfrm>
              <a:off x="5048250" y="2257426"/>
              <a:ext cx="109537" cy="6667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93" name="Line 121">
              <a:extLst>
                <a:ext uri="{FF2B5EF4-FFF2-40B4-BE49-F238E27FC236}">
                  <a16:creationId xmlns:a16="http://schemas.microsoft.com/office/drawing/2014/main" id="{F622D578-6AFC-4856-8D33-8790DE730CD3}"/>
                </a:ext>
              </a:extLst>
            </p:cNvPr>
            <p:cNvSpPr>
              <a:spLocks noChangeShapeType="1"/>
            </p:cNvSpPr>
            <p:nvPr/>
          </p:nvSpPr>
          <p:spPr bwMode="auto">
            <a:xfrm>
              <a:off x="4214813" y="2924176"/>
              <a:ext cx="942975"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94" name="Line 122">
              <a:extLst>
                <a:ext uri="{FF2B5EF4-FFF2-40B4-BE49-F238E27FC236}">
                  <a16:creationId xmlns:a16="http://schemas.microsoft.com/office/drawing/2014/main" id="{8B4ECE34-8A05-4594-820C-EC9D5F40B725}"/>
                </a:ext>
              </a:extLst>
            </p:cNvPr>
            <p:cNvSpPr>
              <a:spLocks noChangeShapeType="1"/>
            </p:cNvSpPr>
            <p:nvPr/>
          </p:nvSpPr>
          <p:spPr bwMode="auto">
            <a:xfrm>
              <a:off x="5167312" y="2933701"/>
              <a:ext cx="0" cy="9906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95" name="Line 123">
              <a:extLst>
                <a:ext uri="{FF2B5EF4-FFF2-40B4-BE49-F238E27FC236}">
                  <a16:creationId xmlns:a16="http://schemas.microsoft.com/office/drawing/2014/main" id="{D60F1FFA-3E8A-49D4-ACA8-DDB4500DC55A}"/>
                </a:ext>
              </a:extLst>
            </p:cNvPr>
            <p:cNvSpPr>
              <a:spLocks noChangeShapeType="1"/>
            </p:cNvSpPr>
            <p:nvPr/>
          </p:nvSpPr>
          <p:spPr bwMode="auto">
            <a:xfrm>
              <a:off x="4224338" y="3924300"/>
              <a:ext cx="947738"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96" name="Line 124">
              <a:extLst>
                <a:ext uri="{FF2B5EF4-FFF2-40B4-BE49-F238E27FC236}">
                  <a16:creationId xmlns:a16="http://schemas.microsoft.com/office/drawing/2014/main" id="{0D6DB337-4D5E-4B67-A73D-63A8E1B5674C}"/>
                </a:ext>
              </a:extLst>
            </p:cNvPr>
            <p:cNvSpPr>
              <a:spLocks noChangeShapeType="1"/>
            </p:cNvSpPr>
            <p:nvPr/>
          </p:nvSpPr>
          <p:spPr bwMode="auto">
            <a:xfrm>
              <a:off x="4224338" y="2919413"/>
              <a:ext cx="942975" cy="10001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97" name="Line 125">
              <a:extLst>
                <a:ext uri="{FF2B5EF4-FFF2-40B4-BE49-F238E27FC236}">
                  <a16:creationId xmlns:a16="http://schemas.microsoft.com/office/drawing/2014/main" id="{5EB5B3AC-AFD1-4FF1-B62C-DEE4C42F8CE3}"/>
                </a:ext>
              </a:extLst>
            </p:cNvPr>
            <p:cNvSpPr>
              <a:spLocks noChangeShapeType="1"/>
            </p:cNvSpPr>
            <p:nvPr/>
          </p:nvSpPr>
          <p:spPr bwMode="auto">
            <a:xfrm>
              <a:off x="4233863" y="3933825"/>
              <a:ext cx="809625" cy="68103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98" name="Line 126">
              <a:extLst>
                <a:ext uri="{FF2B5EF4-FFF2-40B4-BE49-F238E27FC236}">
                  <a16:creationId xmlns:a16="http://schemas.microsoft.com/office/drawing/2014/main" id="{98DFC44A-46E9-4CF1-9021-C6A89D6C18EF}"/>
                </a:ext>
              </a:extLst>
            </p:cNvPr>
            <p:cNvSpPr>
              <a:spLocks noChangeShapeType="1"/>
            </p:cNvSpPr>
            <p:nvPr/>
          </p:nvSpPr>
          <p:spPr bwMode="auto">
            <a:xfrm flipH="1">
              <a:off x="5053012" y="3914775"/>
              <a:ext cx="114300" cy="70008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99" name="Line 127">
              <a:extLst>
                <a:ext uri="{FF2B5EF4-FFF2-40B4-BE49-F238E27FC236}">
                  <a16:creationId xmlns:a16="http://schemas.microsoft.com/office/drawing/2014/main" id="{C92F80B1-184F-48E8-A2CF-9227918B84DE}"/>
                </a:ext>
              </a:extLst>
            </p:cNvPr>
            <p:cNvSpPr>
              <a:spLocks noChangeShapeType="1"/>
            </p:cNvSpPr>
            <p:nvPr/>
          </p:nvSpPr>
          <p:spPr bwMode="auto">
            <a:xfrm>
              <a:off x="5172075" y="3924300"/>
              <a:ext cx="962025"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00" name="Line 128">
              <a:extLst>
                <a:ext uri="{FF2B5EF4-FFF2-40B4-BE49-F238E27FC236}">
                  <a16:creationId xmlns:a16="http://schemas.microsoft.com/office/drawing/2014/main" id="{B4B5F66C-CCAC-4F37-A521-D83B3EC97BA1}"/>
                </a:ext>
              </a:extLst>
            </p:cNvPr>
            <p:cNvSpPr>
              <a:spLocks noChangeShapeType="1"/>
            </p:cNvSpPr>
            <p:nvPr/>
          </p:nvSpPr>
          <p:spPr bwMode="auto">
            <a:xfrm>
              <a:off x="6129337" y="3919537"/>
              <a:ext cx="233363" cy="7048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01" name="Line 129">
              <a:extLst>
                <a:ext uri="{FF2B5EF4-FFF2-40B4-BE49-F238E27FC236}">
                  <a16:creationId xmlns:a16="http://schemas.microsoft.com/office/drawing/2014/main" id="{BC294735-F8C8-426F-828E-55C57630EE41}"/>
                </a:ext>
              </a:extLst>
            </p:cNvPr>
            <p:cNvSpPr>
              <a:spLocks noChangeShapeType="1"/>
            </p:cNvSpPr>
            <p:nvPr/>
          </p:nvSpPr>
          <p:spPr bwMode="auto">
            <a:xfrm flipV="1">
              <a:off x="5053012" y="3919537"/>
              <a:ext cx="1081088" cy="70008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02" name="Line 130">
              <a:extLst>
                <a:ext uri="{FF2B5EF4-FFF2-40B4-BE49-F238E27FC236}">
                  <a16:creationId xmlns:a16="http://schemas.microsoft.com/office/drawing/2014/main" id="{12932B41-705B-4D7F-BF04-616BB408643A}"/>
                </a:ext>
              </a:extLst>
            </p:cNvPr>
            <p:cNvSpPr>
              <a:spLocks noChangeShapeType="1"/>
            </p:cNvSpPr>
            <p:nvPr/>
          </p:nvSpPr>
          <p:spPr bwMode="auto">
            <a:xfrm>
              <a:off x="6124575" y="2933701"/>
              <a:ext cx="0" cy="9906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03" name="Line 131">
              <a:extLst>
                <a:ext uri="{FF2B5EF4-FFF2-40B4-BE49-F238E27FC236}">
                  <a16:creationId xmlns:a16="http://schemas.microsoft.com/office/drawing/2014/main" id="{212017F1-6D76-454E-8D91-3F9A1D925C30}"/>
                </a:ext>
              </a:extLst>
            </p:cNvPr>
            <p:cNvSpPr>
              <a:spLocks noChangeShapeType="1"/>
            </p:cNvSpPr>
            <p:nvPr/>
          </p:nvSpPr>
          <p:spPr bwMode="auto">
            <a:xfrm>
              <a:off x="5172075" y="2928938"/>
              <a:ext cx="947737"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04" name="Line 132">
              <a:extLst>
                <a:ext uri="{FF2B5EF4-FFF2-40B4-BE49-F238E27FC236}">
                  <a16:creationId xmlns:a16="http://schemas.microsoft.com/office/drawing/2014/main" id="{D726B138-2A0D-4393-8E06-54D66C0BEC10}"/>
                </a:ext>
              </a:extLst>
            </p:cNvPr>
            <p:cNvSpPr>
              <a:spLocks noChangeShapeType="1"/>
            </p:cNvSpPr>
            <p:nvPr/>
          </p:nvSpPr>
          <p:spPr bwMode="auto">
            <a:xfrm>
              <a:off x="5167312" y="2928938"/>
              <a:ext cx="962025" cy="98583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05" name="Line 133">
              <a:extLst>
                <a:ext uri="{FF2B5EF4-FFF2-40B4-BE49-F238E27FC236}">
                  <a16:creationId xmlns:a16="http://schemas.microsoft.com/office/drawing/2014/main" id="{24A1140D-ABA3-4440-B4B3-F5678F38C271}"/>
                </a:ext>
              </a:extLst>
            </p:cNvPr>
            <p:cNvSpPr>
              <a:spLocks noChangeShapeType="1"/>
            </p:cNvSpPr>
            <p:nvPr/>
          </p:nvSpPr>
          <p:spPr bwMode="auto">
            <a:xfrm flipH="1">
              <a:off x="6119812" y="2262188"/>
              <a:ext cx="185738" cy="671513"/>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06" name="Line 134">
              <a:extLst>
                <a:ext uri="{FF2B5EF4-FFF2-40B4-BE49-F238E27FC236}">
                  <a16:creationId xmlns:a16="http://schemas.microsoft.com/office/drawing/2014/main" id="{56F92652-FBBC-49C0-A0A1-DE3B65B40856}"/>
                </a:ext>
              </a:extLst>
            </p:cNvPr>
            <p:cNvSpPr>
              <a:spLocks noChangeShapeType="1"/>
            </p:cNvSpPr>
            <p:nvPr/>
          </p:nvSpPr>
          <p:spPr bwMode="auto">
            <a:xfrm flipV="1">
              <a:off x="5162550" y="2252663"/>
              <a:ext cx="1147762" cy="6762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07" name="Line 135">
              <a:extLst>
                <a:ext uri="{FF2B5EF4-FFF2-40B4-BE49-F238E27FC236}">
                  <a16:creationId xmlns:a16="http://schemas.microsoft.com/office/drawing/2014/main" id="{2081F4A0-4853-4643-857D-D0834E9B7AC3}"/>
                </a:ext>
              </a:extLst>
            </p:cNvPr>
            <p:cNvSpPr>
              <a:spLocks noChangeShapeType="1"/>
            </p:cNvSpPr>
            <p:nvPr/>
          </p:nvSpPr>
          <p:spPr bwMode="auto">
            <a:xfrm>
              <a:off x="6310312" y="2247901"/>
              <a:ext cx="762000" cy="68103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08" name="Line 136">
              <a:extLst>
                <a:ext uri="{FF2B5EF4-FFF2-40B4-BE49-F238E27FC236}">
                  <a16:creationId xmlns:a16="http://schemas.microsoft.com/office/drawing/2014/main" id="{7539E1D0-372B-42AF-B808-D885772F50F0}"/>
                </a:ext>
              </a:extLst>
            </p:cNvPr>
            <p:cNvSpPr>
              <a:spLocks noChangeShapeType="1"/>
            </p:cNvSpPr>
            <p:nvPr/>
          </p:nvSpPr>
          <p:spPr bwMode="auto">
            <a:xfrm flipH="1">
              <a:off x="7072312" y="2257426"/>
              <a:ext cx="433388" cy="6762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09" name="Line 137">
              <a:extLst>
                <a:ext uri="{FF2B5EF4-FFF2-40B4-BE49-F238E27FC236}">
                  <a16:creationId xmlns:a16="http://schemas.microsoft.com/office/drawing/2014/main" id="{C113F5FD-DF22-4DB7-8E3D-34F67D98F5A3}"/>
                </a:ext>
              </a:extLst>
            </p:cNvPr>
            <p:cNvSpPr>
              <a:spLocks noChangeShapeType="1"/>
            </p:cNvSpPr>
            <p:nvPr/>
          </p:nvSpPr>
          <p:spPr bwMode="auto">
            <a:xfrm>
              <a:off x="7077075" y="2928938"/>
              <a:ext cx="0" cy="98583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10" name="Line 138">
              <a:extLst>
                <a:ext uri="{FF2B5EF4-FFF2-40B4-BE49-F238E27FC236}">
                  <a16:creationId xmlns:a16="http://schemas.microsoft.com/office/drawing/2014/main" id="{B33F4537-8FF3-45D9-9F97-5808DFCF9298}"/>
                </a:ext>
              </a:extLst>
            </p:cNvPr>
            <p:cNvSpPr>
              <a:spLocks noChangeShapeType="1"/>
            </p:cNvSpPr>
            <p:nvPr/>
          </p:nvSpPr>
          <p:spPr bwMode="auto">
            <a:xfrm>
              <a:off x="6110287" y="2933701"/>
              <a:ext cx="971550" cy="98583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11" name="Line 139">
              <a:extLst>
                <a:ext uri="{FF2B5EF4-FFF2-40B4-BE49-F238E27FC236}">
                  <a16:creationId xmlns:a16="http://schemas.microsoft.com/office/drawing/2014/main" id="{2F1BEC12-4C26-4280-86ED-D8DB59A9872A}"/>
                </a:ext>
              </a:extLst>
            </p:cNvPr>
            <p:cNvSpPr>
              <a:spLocks noChangeShapeType="1"/>
            </p:cNvSpPr>
            <p:nvPr/>
          </p:nvSpPr>
          <p:spPr bwMode="auto">
            <a:xfrm>
              <a:off x="6115050" y="2933701"/>
              <a:ext cx="957262"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12" name="Line 140">
              <a:extLst>
                <a:ext uri="{FF2B5EF4-FFF2-40B4-BE49-F238E27FC236}">
                  <a16:creationId xmlns:a16="http://schemas.microsoft.com/office/drawing/2014/main" id="{D618B281-43FE-47A6-8FF8-FADAA75CB039}"/>
                </a:ext>
              </a:extLst>
            </p:cNvPr>
            <p:cNvSpPr>
              <a:spLocks noChangeShapeType="1"/>
            </p:cNvSpPr>
            <p:nvPr/>
          </p:nvSpPr>
          <p:spPr bwMode="auto">
            <a:xfrm>
              <a:off x="6119812" y="3924300"/>
              <a:ext cx="962025"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13" name="Line 141">
              <a:extLst>
                <a:ext uri="{FF2B5EF4-FFF2-40B4-BE49-F238E27FC236}">
                  <a16:creationId xmlns:a16="http://schemas.microsoft.com/office/drawing/2014/main" id="{B871D656-F3D9-4FBA-9943-207C859766A7}"/>
                </a:ext>
              </a:extLst>
            </p:cNvPr>
            <p:cNvSpPr>
              <a:spLocks noChangeShapeType="1"/>
            </p:cNvSpPr>
            <p:nvPr/>
          </p:nvSpPr>
          <p:spPr bwMode="auto">
            <a:xfrm>
              <a:off x="7077075" y="2938463"/>
              <a:ext cx="423862" cy="461963"/>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14" name="Line 142">
              <a:extLst>
                <a:ext uri="{FF2B5EF4-FFF2-40B4-BE49-F238E27FC236}">
                  <a16:creationId xmlns:a16="http://schemas.microsoft.com/office/drawing/2014/main" id="{76419429-E423-464F-B528-C17764CA0F9D}"/>
                </a:ext>
              </a:extLst>
            </p:cNvPr>
            <p:cNvSpPr>
              <a:spLocks noChangeShapeType="1"/>
            </p:cNvSpPr>
            <p:nvPr/>
          </p:nvSpPr>
          <p:spPr bwMode="auto">
            <a:xfrm flipV="1">
              <a:off x="7086600" y="3409951"/>
              <a:ext cx="419100" cy="51911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15" name="Line 143">
              <a:extLst>
                <a:ext uri="{FF2B5EF4-FFF2-40B4-BE49-F238E27FC236}">
                  <a16:creationId xmlns:a16="http://schemas.microsoft.com/office/drawing/2014/main" id="{B6655F3F-05DB-4398-A833-0C9B75D0B01B}"/>
                </a:ext>
              </a:extLst>
            </p:cNvPr>
            <p:cNvSpPr>
              <a:spLocks noChangeShapeType="1"/>
            </p:cNvSpPr>
            <p:nvPr/>
          </p:nvSpPr>
          <p:spPr bwMode="auto">
            <a:xfrm>
              <a:off x="7091362" y="3929062"/>
              <a:ext cx="414338" cy="70008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16" name="Line 144">
              <a:extLst>
                <a:ext uri="{FF2B5EF4-FFF2-40B4-BE49-F238E27FC236}">
                  <a16:creationId xmlns:a16="http://schemas.microsoft.com/office/drawing/2014/main" id="{D35C4188-E473-4192-AC8A-C80A11BFB3F5}"/>
                </a:ext>
              </a:extLst>
            </p:cNvPr>
            <p:cNvSpPr>
              <a:spLocks noChangeShapeType="1"/>
            </p:cNvSpPr>
            <p:nvPr/>
          </p:nvSpPr>
          <p:spPr bwMode="auto">
            <a:xfrm flipH="1">
              <a:off x="6367462" y="3933825"/>
              <a:ext cx="714375" cy="6953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17" name="Oval 45">
              <a:extLst>
                <a:ext uri="{FF2B5EF4-FFF2-40B4-BE49-F238E27FC236}">
                  <a16:creationId xmlns:a16="http://schemas.microsoft.com/office/drawing/2014/main" id="{D08D871A-701B-4942-A0E2-B3AD0DDC4E72}"/>
                </a:ext>
              </a:extLst>
            </p:cNvPr>
            <p:cNvSpPr>
              <a:spLocks noChangeArrowheads="1"/>
            </p:cNvSpPr>
            <p:nvPr/>
          </p:nvSpPr>
          <p:spPr bwMode="auto">
            <a:xfrm>
              <a:off x="1893888" y="412591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18" name="Oval 46">
              <a:extLst>
                <a:ext uri="{FF2B5EF4-FFF2-40B4-BE49-F238E27FC236}">
                  <a16:creationId xmlns:a16="http://schemas.microsoft.com/office/drawing/2014/main" id="{42CB1F32-CECE-4AFC-BCD1-A128ED8F2391}"/>
                </a:ext>
              </a:extLst>
            </p:cNvPr>
            <p:cNvSpPr>
              <a:spLocks noChangeArrowheads="1"/>
            </p:cNvSpPr>
            <p:nvPr/>
          </p:nvSpPr>
          <p:spPr bwMode="auto">
            <a:xfrm>
              <a:off x="1989138" y="253206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19" name="Oval 47">
              <a:extLst>
                <a:ext uri="{FF2B5EF4-FFF2-40B4-BE49-F238E27FC236}">
                  <a16:creationId xmlns:a16="http://schemas.microsoft.com/office/drawing/2014/main" id="{82B0E1C4-D45B-4AB7-A742-FE0FD7F90929}"/>
                </a:ext>
              </a:extLst>
            </p:cNvPr>
            <p:cNvSpPr>
              <a:spLocks noChangeArrowheads="1"/>
            </p:cNvSpPr>
            <p:nvPr/>
          </p:nvSpPr>
          <p:spPr bwMode="auto">
            <a:xfrm>
              <a:off x="1589088" y="3384551"/>
              <a:ext cx="134938"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20" name="Oval 48">
              <a:extLst>
                <a:ext uri="{FF2B5EF4-FFF2-40B4-BE49-F238E27FC236}">
                  <a16:creationId xmlns:a16="http://schemas.microsoft.com/office/drawing/2014/main" id="{A180C66A-AE13-45C4-B16C-27B617D93414}"/>
                </a:ext>
              </a:extLst>
            </p:cNvPr>
            <p:cNvSpPr>
              <a:spLocks noChangeArrowheads="1"/>
            </p:cNvSpPr>
            <p:nvPr/>
          </p:nvSpPr>
          <p:spPr bwMode="auto">
            <a:xfrm>
              <a:off x="2871788" y="455771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21" name="Oval 50">
              <a:extLst>
                <a:ext uri="{FF2B5EF4-FFF2-40B4-BE49-F238E27FC236}">
                  <a16:creationId xmlns:a16="http://schemas.microsoft.com/office/drawing/2014/main" id="{DC8AFFB2-2D30-4A50-AE31-319BF1873680}"/>
                </a:ext>
              </a:extLst>
            </p:cNvPr>
            <p:cNvSpPr>
              <a:spLocks noChangeArrowheads="1"/>
            </p:cNvSpPr>
            <p:nvPr/>
          </p:nvSpPr>
          <p:spPr bwMode="auto">
            <a:xfrm>
              <a:off x="2865438" y="382111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22" name="Oval 51">
              <a:extLst>
                <a:ext uri="{FF2B5EF4-FFF2-40B4-BE49-F238E27FC236}">
                  <a16:creationId xmlns:a16="http://schemas.microsoft.com/office/drawing/2014/main" id="{AFA927DD-E558-4521-A332-FBE2C2C8FA83}"/>
                </a:ext>
              </a:extLst>
            </p:cNvPr>
            <p:cNvSpPr>
              <a:spLocks noChangeArrowheads="1"/>
            </p:cNvSpPr>
            <p:nvPr/>
          </p:nvSpPr>
          <p:spPr bwMode="auto">
            <a:xfrm>
              <a:off x="2446338" y="339566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23" name="Oval 52">
              <a:extLst>
                <a:ext uri="{FF2B5EF4-FFF2-40B4-BE49-F238E27FC236}">
                  <a16:creationId xmlns:a16="http://schemas.microsoft.com/office/drawing/2014/main" id="{9B099C09-60A8-4325-AE82-CB55B6303871}"/>
                </a:ext>
              </a:extLst>
            </p:cNvPr>
            <p:cNvSpPr>
              <a:spLocks noChangeArrowheads="1"/>
            </p:cNvSpPr>
            <p:nvPr/>
          </p:nvSpPr>
          <p:spPr bwMode="auto">
            <a:xfrm>
              <a:off x="2871788" y="300831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24" name="Oval 53">
              <a:extLst>
                <a:ext uri="{FF2B5EF4-FFF2-40B4-BE49-F238E27FC236}">
                  <a16:creationId xmlns:a16="http://schemas.microsoft.com/office/drawing/2014/main" id="{B267B859-2A64-49D9-8D3E-7815911B61A7}"/>
                </a:ext>
              </a:extLst>
            </p:cNvPr>
            <p:cNvSpPr>
              <a:spLocks noChangeArrowheads="1"/>
            </p:cNvSpPr>
            <p:nvPr/>
          </p:nvSpPr>
          <p:spPr bwMode="auto">
            <a:xfrm>
              <a:off x="3348038" y="3413126"/>
              <a:ext cx="134938" cy="134937"/>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25" name="Oval 65">
              <a:extLst>
                <a:ext uri="{FF2B5EF4-FFF2-40B4-BE49-F238E27FC236}">
                  <a16:creationId xmlns:a16="http://schemas.microsoft.com/office/drawing/2014/main" id="{69A6463F-A7E5-4646-BE87-D7236AF86008}"/>
                </a:ext>
              </a:extLst>
            </p:cNvPr>
            <p:cNvSpPr>
              <a:spLocks noChangeArrowheads="1"/>
            </p:cNvSpPr>
            <p:nvPr/>
          </p:nvSpPr>
          <p:spPr bwMode="auto">
            <a:xfrm>
              <a:off x="2239963" y="2862263"/>
              <a:ext cx="134938" cy="134938"/>
            </a:xfrm>
            <a:prstGeom prst="ellipse">
              <a:avLst/>
            </a:prstGeom>
            <a:solidFill>
              <a:schemeClr val="accent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26" name="Oval 66">
              <a:extLst>
                <a:ext uri="{FF2B5EF4-FFF2-40B4-BE49-F238E27FC236}">
                  <a16:creationId xmlns:a16="http://schemas.microsoft.com/office/drawing/2014/main" id="{813E09C2-6DC0-4623-BC92-2115EC3F8538}"/>
                </a:ext>
              </a:extLst>
            </p:cNvPr>
            <p:cNvSpPr>
              <a:spLocks noChangeArrowheads="1"/>
            </p:cNvSpPr>
            <p:nvPr/>
          </p:nvSpPr>
          <p:spPr bwMode="auto">
            <a:xfrm>
              <a:off x="3192463" y="2860676"/>
              <a:ext cx="134938" cy="134937"/>
            </a:xfrm>
            <a:prstGeom prst="ellipse">
              <a:avLst/>
            </a:prstGeom>
            <a:solidFill>
              <a:schemeClr val="accent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27" name="Oval 67">
              <a:extLst>
                <a:ext uri="{FF2B5EF4-FFF2-40B4-BE49-F238E27FC236}">
                  <a16:creationId xmlns:a16="http://schemas.microsoft.com/office/drawing/2014/main" id="{0A7413D2-348E-48CE-BF87-D3EC2D0FC168}"/>
                </a:ext>
              </a:extLst>
            </p:cNvPr>
            <p:cNvSpPr>
              <a:spLocks noChangeArrowheads="1"/>
            </p:cNvSpPr>
            <p:nvPr/>
          </p:nvSpPr>
          <p:spPr bwMode="auto">
            <a:xfrm>
              <a:off x="4144963" y="2862263"/>
              <a:ext cx="134938" cy="134938"/>
            </a:xfrm>
            <a:prstGeom prst="ellipse">
              <a:avLst/>
            </a:prstGeom>
            <a:solidFill>
              <a:schemeClr val="accent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28" name="Oval 68">
              <a:extLst>
                <a:ext uri="{FF2B5EF4-FFF2-40B4-BE49-F238E27FC236}">
                  <a16:creationId xmlns:a16="http://schemas.microsoft.com/office/drawing/2014/main" id="{D8F9DEA4-F22F-405D-B519-6EC500972826}"/>
                </a:ext>
              </a:extLst>
            </p:cNvPr>
            <p:cNvSpPr>
              <a:spLocks noChangeArrowheads="1"/>
            </p:cNvSpPr>
            <p:nvPr/>
          </p:nvSpPr>
          <p:spPr bwMode="auto">
            <a:xfrm>
              <a:off x="5097462" y="2860676"/>
              <a:ext cx="134938" cy="134937"/>
            </a:xfrm>
            <a:prstGeom prst="ellipse">
              <a:avLst/>
            </a:prstGeom>
            <a:solidFill>
              <a:schemeClr val="accent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29" name="Oval 69">
              <a:extLst>
                <a:ext uri="{FF2B5EF4-FFF2-40B4-BE49-F238E27FC236}">
                  <a16:creationId xmlns:a16="http://schemas.microsoft.com/office/drawing/2014/main" id="{6550645D-A8FC-4622-BB1E-94B1861C2B28}"/>
                </a:ext>
              </a:extLst>
            </p:cNvPr>
            <p:cNvSpPr>
              <a:spLocks noChangeArrowheads="1"/>
            </p:cNvSpPr>
            <p:nvPr/>
          </p:nvSpPr>
          <p:spPr bwMode="auto">
            <a:xfrm>
              <a:off x="6057900" y="2860676"/>
              <a:ext cx="134937" cy="134937"/>
            </a:xfrm>
            <a:prstGeom prst="ellipse">
              <a:avLst/>
            </a:prstGeom>
            <a:solidFill>
              <a:schemeClr val="accent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30" name="Oval 70">
              <a:extLst>
                <a:ext uri="{FF2B5EF4-FFF2-40B4-BE49-F238E27FC236}">
                  <a16:creationId xmlns:a16="http://schemas.microsoft.com/office/drawing/2014/main" id="{E717B989-1FAE-4D29-ACC7-4E7AAC767FAE}"/>
                </a:ext>
              </a:extLst>
            </p:cNvPr>
            <p:cNvSpPr>
              <a:spLocks noChangeArrowheads="1"/>
            </p:cNvSpPr>
            <p:nvPr/>
          </p:nvSpPr>
          <p:spPr bwMode="auto">
            <a:xfrm>
              <a:off x="7010400" y="2862263"/>
              <a:ext cx="134937" cy="134938"/>
            </a:xfrm>
            <a:prstGeom prst="ellipse">
              <a:avLst/>
            </a:prstGeom>
            <a:solidFill>
              <a:schemeClr val="accent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31" name="Oval 74">
              <a:extLst>
                <a:ext uri="{FF2B5EF4-FFF2-40B4-BE49-F238E27FC236}">
                  <a16:creationId xmlns:a16="http://schemas.microsoft.com/office/drawing/2014/main" id="{65107C98-0569-495D-96EB-D096E3D9F536}"/>
                </a:ext>
              </a:extLst>
            </p:cNvPr>
            <p:cNvSpPr>
              <a:spLocks noChangeArrowheads="1"/>
            </p:cNvSpPr>
            <p:nvPr/>
          </p:nvSpPr>
          <p:spPr bwMode="auto">
            <a:xfrm>
              <a:off x="2251076" y="3849687"/>
              <a:ext cx="134937" cy="134938"/>
            </a:xfrm>
            <a:prstGeom prst="ellipse">
              <a:avLst/>
            </a:prstGeom>
            <a:solidFill>
              <a:schemeClr val="accent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32" name="Oval 75">
              <a:extLst>
                <a:ext uri="{FF2B5EF4-FFF2-40B4-BE49-F238E27FC236}">
                  <a16:creationId xmlns:a16="http://schemas.microsoft.com/office/drawing/2014/main" id="{AACA1163-5367-4D27-BA93-2CC11F9A53DC}"/>
                </a:ext>
              </a:extLst>
            </p:cNvPr>
            <p:cNvSpPr>
              <a:spLocks noChangeArrowheads="1"/>
            </p:cNvSpPr>
            <p:nvPr/>
          </p:nvSpPr>
          <p:spPr bwMode="auto">
            <a:xfrm>
              <a:off x="3203576" y="3848100"/>
              <a:ext cx="134937" cy="134937"/>
            </a:xfrm>
            <a:prstGeom prst="ellipse">
              <a:avLst/>
            </a:prstGeom>
            <a:solidFill>
              <a:schemeClr val="accent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33" name="Oval 76">
              <a:extLst>
                <a:ext uri="{FF2B5EF4-FFF2-40B4-BE49-F238E27FC236}">
                  <a16:creationId xmlns:a16="http://schemas.microsoft.com/office/drawing/2014/main" id="{591F4C1E-8D09-4DFE-BFEF-23024F089F0D}"/>
                </a:ext>
              </a:extLst>
            </p:cNvPr>
            <p:cNvSpPr>
              <a:spLocks noChangeArrowheads="1"/>
            </p:cNvSpPr>
            <p:nvPr/>
          </p:nvSpPr>
          <p:spPr bwMode="auto">
            <a:xfrm>
              <a:off x="4156076" y="3849687"/>
              <a:ext cx="134937" cy="134938"/>
            </a:xfrm>
            <a:prstGeom prst="ellipse">
              <a:avLst/>
            </a:prstGeom>
            <a:solidFill>
              <a:schemeClr val="accent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34" name="Oval 77">
              <a:extLst>
                <a:ext uri="{FF2B5EF4-FFF2-40B4-BE49-F238E27FC236}">
                  <a16:creationId xmlns:a16="http://schemas.microsoft.com/office/drawing/2014/main" id="{19B4A81A-82D1-42FC-8268-061EF089A464}"/>
                </a:ext>
              </a:extLst>
            </p:cNvPr>
            <p:cNvSpPr>
              <a:spLocks noChangeArrowheads="1"/>
            </p:cNvSpPr>
            <p:nvPr/>
          </p:nvSpPr>
          <p:spPr bwMode="auto">
            <a:xfrm>
              <a:off x="5108575" y="3848100"/>
              <a:ext cx="134937" cy="134937"/>
            </a:xfrm>
            <a:prstGeom prst="ellipse">
              <a:avLst/>
            </a:prstGeom>
            <a:solidFill>
              <a:schemeClr val="accent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35" name="Oval 78">
              <a:extLst>
                <a:ext uri="{FF2B5EF4-FFF2-40B4-BE49-F238E27FC236}">
                  <a16:creationId xmlns:a16="http://schemas.microsoft.com/office/drawing/2014/main" id="{F90FF850-D78D-4012-9266-BBBCE391AE85}"/>
                </a:ext>
              </a:extLst>
            </p:cNvPr>
            <p:cNvSpPr>
              <a:spLocks noChangeArrowheads="1"/>
            </p:cNvSpPr>
            <p:nvPr/>
          </p:nvSpPr>
          <p:spPr bwMode="auto">
            <a:xfrm>
              <a:off x="6069012" y="3848100"/>
              <a:ext cx="134938" cy="134937"/>
            </a:xfrm>
            <a:prstGeom prst="ellipse">
              <a:avLst/>
            </a:prstGeom>
            <a:solidFill>
              <a:schemeClr val="accent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36" name="Oval 79">
              <a:extLst>
                <a:ext uri="{FF2B5EF4-FFF2-40B4-BE49-F238E27FC236}">
                  <a16:creationId xmlns:a16="http://schemas.microsoft.com/office/drawing/2014/main" id="{F5B41D7A-36BB-4B1D-8F8A-89047C6329DA}"/>
                </a:ext>
              </a:extLst>
            </p:cNvPr>
            <p:cNvSpPr>
              <a:spLocks noChangeArrowheads="1"/>
            </p:cNvSpPr>
            <p:nvPr/>
          </p:nvSpPr>
          <p:spPr bwMode="auto">
            <a:xfrm>
              <a:off x="7021512" y="3849687"/>
              <a:ext cx="134938" cy="134938"/>
            </a:xfrm>
            <a:prstGeom prst="ellipse">
              <a:avLst/>
            </a:prstGeom>
            <a:solidFill>
              <a:schemeClr val="accent2"/>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37" name="Line 151">
              <a:extLst>
                <a:ext uri="{FF2B5EF4-FFF2-40B4-BE49-F238E27FC236}">
                  <a16:creationId xmlns:a16="http://schemas.microsoft.com/office/drawing/2014/main" id="{885826D8-7A6D-4B2B-B873-4510CD3229FA}"/>
                </a:ext>
              </a:extLst>
            </p:cNvPr>
            <p:cNvSpPr>
              <a:spLocks noChangeShapeType="1"/>
            </p:cNvSpPr>
            <p:nvPr/>
          </p:nvSpPr>
          <p:spPr bwMode="auto">
            <a:xfrm>
              <a:off x="2933701" y="2254251"/>
              <a:ext cx="459104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8" name="Line 152">
              <a:extLst>
                <a:ext uri="{FF2B5EF4-FFF2-40B4-BE49-F238E27FC236}">
                  <a16:creationId xmlns:a16="http://schemas.microsoft.com/office/drawing/2014/main" id="{CA85A76C-0C0B-48F5-8837-F0F43912A28A}"/>
                </a:ext>
              </a:extLst>
            </p:cNvPr>
            <p:cNvSpPr>
              <a:spLocks noChangeShapeType="1"/>
            </p:cNvSpPr>
            <p:nvPr/>
          </p:nvSpPr>
          <p:spPr bwMode="auto">
            <a:xfrm>
              <a:off x="3905251" y="4629150"/>
              <a:ext cx="360044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9" name="Line 153">
              <a:extLst>
                <a:ext uri="{FF2B5EF4-FFF2-40B4-BE49-F238E27FC236}">
                  <a16:creationId xmlns:a16="http://schemas.microsoft.com/office/drawing/2014/main" id="{9AD32CCE-1DFE-47A0-ADBC-AE91167CF352}"/>
                </a:ext>
              </a:extLst>
            </p:cNvPr>
            <p:cNvSpPr>
              <a:spLocks noChangeShapeType="1"/>
            </p:cNvSpPr>
            <p:nvPr/>
          </p:nvSpPr>
          <p:spPr bwMode="auto">
            <a:xfrm>
              <a:off x="7505700" y="2260601"/>
              <a:ext cx="0" cy="2381249"/>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0" name="Oval 36">
              <a:extLst>
                <a:ext uri="{FF2B5EF4-FFF2-40B4-BE49-F238E27FC236}">
                  <a16:creationId xmlns:a16="http://schemas.microsoft.com/office/drawing/2014/main" id="{D287B674-FA70-488F-9423-99D27956BACB}"/>
                </a:ext>
              </a:extLst>
            </p:cNvPr>
            <p:cNvSpPr>
              <a:spLocks noChangeArrowheads="1"/>
            </p:cNvSpPr>
            <p:nvPr/>
          </p:nvSpPr>
          <p:spPr bwMode="auto">
            <a:xfrm>
              <a:off x="2859088" y="219551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41" name="Oval 37">
              <a:extLst>
                <a:ext uri="{FF2B5EF4-FFF2-40B4-BE49-F238E27FC236}">
                  <a16:creationId xmlns:a16="http://schemas.microsoft.com/office/drawing/2014/main" id="{FA2D596D-D778-4FB7-8BA8-3C4D9034BECC}"/>
                </a:ext>
              </a:extLst>
            </p:cNvPr>
            <p:cNvSpPr>
              <a:spLocks noChangeArrowheads="1"/>
            </p:cNvSpPr>
            <p:nvPr/>
          </p:nvSpPr>
          <p:spPr bwMode="auto">
            <a:xfrm>
              <a:off x="3843338" y="218916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42" name="Oval 38">
              <a:extLst>
                <a:ext uri="{FF2B5EF4-FFF2-40B4-BE49-F238E27FC236}">
                  <a16:creationId xmlns:a16="http://schemas.microsoft.com/office/drawing/2014/main" id="{80F925F5-A333-4F82-AF54-B0E97BDFDEA5}"/>
                </a:ext>
              </a:extLst>
            </p:cNvPr>
            <p:cNvSpPr>
              <a:spLocks noChangeArrowheads="1"/>
            </p:cNvSpPr>
            <p:nvPr/>
          </p:nvSpPr>
          <p:spPr bwMode="auto">
            <a:xfrm>
              <a:off x="4979987" y="218916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43" name="Oval 39">
              <a:extLst>
                <a:ext uri="{FF2B5EF4-FFF2-40B4-BE49-F238E27FC236}">
                  <a16:creationId xmlns:a16="http://schemas.microsoft.com/office/drawing/2014/main" id="{256FAF1A-E06F-4F27-AD6D-095D56CFD28B}"/>
                </a:ext>
              </a:extLst>
            </p:cNvPr>
            <p:cNvSpPr>
              <a:spLocks noChangeArrowheads="1"/>
            </p:cNvSpPr>
            <p:nvPr/>
          </p:nvSpPr>
          <p:spPr bwMode="auto">
            <a:xfrm>
              <a:off x="6237287" y="219551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44" name="Oval 40">
              <a:extLst>
                <a:ext uri="{FF2B5EF4-FFF2-40B4-BE49-F238E27FC236}">
                  <a16:creationId xmlns:a16="http://schemas.microsoft.com/office/drawing/2014/main" id="{C9FF6E96-9A35-4A7E-8A27-3F55660ECD9B}"/>
                </a:ext>
              </a:extLst>
            </p:cNvPr>
            <p:cNvSpPr>
              <a:spLocks noChangeArrowheads="1"/>
            </p:cNvSpPr>
            <p:nvPr/>
          </p:nvSpPr>
          <p:spPr bwMode="auto">
            <a:xfrm>
              <a:off x="7437437" y="219551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45" name="Oval 41">
              <a:extLst>
                <a:ext uri="{FF2B5EF4-FFF2-40B4-BE49-F238E27FC236}">
                  <a16:creationId xmlns:a16="http://schemas.microsoft.com/office/drawing/2014/main" id="{37315DEC-A471-4EB9-9583-E3163F8D56CA}"/>
                </a:ext>
              </a:extLst>
            </p:cNvPr>
            <p:cNvSpPr>
              <a:spLocks noChangeArrowheads="1"/>
            </p:cNvSpPr>
            <p:nvPr/>
          </p:nvSpPr>
          <p:spPr bwMode="auto">
            <a:xfrm>
              <a:off x="7431087" y="3338513"/>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46" name="Oval 42">
              <a:extLst>
                <a:ext uri="{FF2B5EF4-FFF2-40B4-BE49-F238E27FC236}">
                  <a16:creationId xmlns:a16="http://schemas.microsoft.com/office/drawing/2014/main" id="{09899B8F-52E8-4B0F-B012-8A6DAB40A738}"/>
                </a:ext>
              </a:extLst>
            </p:cNvPr>
            <p:cNvSpPr>
              <a:spLocks noChangeArrowheads="1"/>
            </p:cNvSpPr>
            <p:nvPr/>
          </p:nvSpPr>
          <p:spPr bwMode="auto">
            <a:xfrm>
              <a:off x="7437437" y="455771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47" name="Oval 43">
              <a:extLst>
                <a:ext uri="{FF2B5EF4-FFF2-40B4-BE49-F238E27FC236}">
                  <a16:creationId xmlns:a16="http://schemas.microsoft.com/office/drawing/2014/main" id="{A6735682-4125-4251-AB0D-3812339C1197}"/>
                </a:ext>
              </a:extLst>
            </p:cNvPr>
            <p:cNvSpPr>
              <a:spLocks noChangeArrowheads="1"/>
            </p:cNvSpPr>
            <p:nvPr/>
          </p:nvSpPr>
          <p:spPr bwMode="auto">
            <a:xfrm>
              <a:off x="6300787" y="455771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48" name="Oval 44">
              <a:extLst>
                <a:ext uri="{FF2B5EF4-FFF2-40B4-BE49-F238E27FC236}">
                  <a16:creationId xmlns:a16="http://schemas.microsoft.com/office/drawing/2014/main" id="{6D968446-66D9-4967-B1DC-98277245460C}"/>
                </a:ext>
              </a:extLst>
            </p:cNvPr>
            <p:cNvSpPr>
              <a:spLocks noChangeArrowheads="1"/>
            </p:cNvSpPr>
            <p:nvPr/>
          </p:nvSpPr>
          <p:spPr bwMode="auto">
            <a:xfrm>
              <a:off x="3836988" y="456406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0349" name="Oval 49">
              <a:extLst>
                <a:ext uri="{FF2B5EF4-FFF2-40B4-BE49-F238E27FC236}">
                  <a16:creationId xmlns:a16="http://schemas.microsoft.com/office/drawing/2014/main" id="{C062101B-824E-4E8E-B1C2-BC7EAE606C5B}"/>
                </a:ext>
              </a:extLst>
            </p:cNvPr>
            <p:cNvSpPr>
              <a:spLocks noChangeArrowheads="1"/>
            </p:cNvSpPr>
            <p:nvPr/>
          </p:nvSpPr>
          <p:spPr bwMode="auto">
            <a:xfrm>
              <a:off x="4979987" y="4551362"/>
              <a:ext cx="134938" cy="134938"/>
            </a:xfrm>
            <a:prstGeom prst="ellipse">
              <a:avLst/>
            </a:prstGeom>
            <a:solidFill>
              <a:srgbClr val="000000"/>
            </a:solidFill>
            <a:ln w="12700">
              <a:solidFill>
                <a:schemeClr val="tx1"/>
              </a:solidFill>
              <a:round/>
              <a:headEnd type="none" w="sm" len="sm"/>
              <a:tailEnd type="none" w="sm" len="sm"/>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sp>
        <p:nvSpPr>
          <p:cNvPr id="10253" name="Text Box 52">
            <a:extLst>
              <a:ext uri="{FF2B5EF4-FFF2-40B4-BE49-F238E27FC236}">
                <a16:creationId xmlns:a16="http://schemas.microsoft.com/office/drawing/2014/main" id="{B09BD6F7-F134-47F3-BBF9-83D63FF5643C}"/>
              </a:ext>
            </a:extLst>
          </p:cNvPr>
          <p:cNvSpPr txBox="1">
            <a:spLocks noChangeArrowheads="1"/>
          </p:cNvSpPr>
          <p:nvPr/>
        </p:nvSpPr>
        <p:spPr bwMode="auto">
          <a:xfrm>
            <a:off x="3886200" y="5562601"/>
            <a:ext cx="495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anchor="ct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Delaunay: Inserts points into triangulation to satisfy </a:t>
            </a:r>
            <a:r>
              <a:rPr lang="en-US" altLang="en-US" sz="1800" i="1"/>
              <a:t>Delaunay Criteria</a:t>
            </a:r>
          </a:p>
          <a:p>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500"/>
                                        <p:tgtEl>
                                          <p:spTgt spid="56"/>
                                        </p:tgtEl>
                                      </p:cBhvr>
                                    </p:animEffect>
                                    <p:set>
                                      <p:cBhvr>
                                        <p:cTn id="17" dur="1" fill="hold">
                                          <p:stCondLst>
                                            <p:cond delay="499"/>
                                          </p:stCondLst>
                                        </p:cTn>
                                        <p:tgtEl>
                                          <p:spTgt spid="5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fade">
                                      <p:cBhvr>
                                        <p:cTn id="20" dur="500"/>
                                        <p:tgtEl>
                                          <p:spTgt spid="8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500"/>
                                        <p:tgtEl>
                                          <p:spTgt spid="86"/>
                                        </p:tgtEl>
                                      </p:cBhvr>
                                    </p:animEffect>
                                    <p:set>
                                      <p:cBhvr>
                                        <p:cTn id="25" dur="1" fill="hold">
                                          <p:stCondLst>
                                            <p:cond delay="499"/>
                                          </p:stCondLst>
                                        </p:cTn>
                                        <p:tgtEl>
                                          <p:spTgt spid="86"/>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500"/>
                                        <p:tgtEl>
                                          <p:spTgt spid="10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500"/>
                                        <p:tgtEl>
                                          <p:spTgt spid="100"/>
                                        </p:tgtEl>
                                      </p:cBhvr>
                                    </p:animEffect>
                                    <p:set>
                                      <p:cBhvr>
                                        <p:cTn id="33" dur="1" fill="hold">
                                          <p:stCondLst>
                                            <p:cond delay="499"/>
                                          </p:stCondLst>
                                        </p:cTn>
                                        <p:tgtEl>
                                          <p:spTgt spid="100"/>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fade">
                                      <p:cBhvr>
                                        <p:cTn id="36" dur="500"/>
                                        <p:tgtEl>
                                          <p:spTgt spid="11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xit" presetSubtype="0" fill="hold" nodeType="clickEffect">
                                  <p:stCondLst>
                                    <p:cond delay="0"/>
                                  </p:stCondLst>
                                  <p:childTnLst>
                                    <p:animEffect transition="out" filter="fade">
                                      <p:cBhvr>
                                        <p:cTn id="40" dur="500"/>
                                        <p:tgtEl>
                                          <p:spTgt spid="118"/>
                                        </p:tgtEl>
                                      </p:cBhvr>
                                    </p:animEffect>
                                    <p:set>
                                      <p:cBhvr>
                                        <p:cTn id="41" dur="1" fill="hold">
                                          <p:stCondLst>
                                            <p:cond delay="499"/>
                                          </p:stCondLst>
                                        </p:cTn>
                                        <p:tgtEl>
                                          <p:spTgt spid="118"/>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140"/>
                                        </p:tgtEl>
                                        <p:attrNameLst>
                                          <p:attrName>style.visibility</p:attrName>
                                        </p:attrNameLst>
                                      </p:cBhvr>
                                      <p:to>
                                        <p:strVal val="visible"/>
                                      </p:to>
                                    </p:set>
                                    <p:animEffect transition="in" filter="fade">
                                      <p:cBhvr>
                                        <p:cTn id="44" dur="500"/>
                                        <p:tgtEl>
                                          <p:spTgt spid="14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xit" presetSubtype="0" fill="hold" nodeType="clickEffect">
                                  <p:stCondLst>
                                    <p:cond delay="0"/>
                                  </p:stCondLst>
                                  <p:childTnLst>
                                    <p:animEffect transition="out" filter="fade">
                                      <p:cBhvr>
                                        <p:cTn id="48" dur="500"/>
                                        <p:tgtEl>
                                          <p:spTgt spid="140"/>
                                        </p:tgtEl>
                                      </p:cBhvr>
                                    </p:animEffect>
                                    <p:set>
                                      <p:cBhvr>
                                        <p:cTn id="49" dur="1" fill="hold">
                                          <p:stCondLst>
                                            <p:cond delay="499"/>
                                          </p:stCondLst>
                                        </p:cTn>
                                        <p:tgtEl>
                                          <p:spTgt spid="140"/>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166"/>
                                        </p:tgtEl>
                                        <p:attrNameLst>
                                          <p:attrName>style.visibility</p:attrName>
                                        </p:attrNameLst>
                                      </p:cBhvr>
                                      <p:to>
                                        <p:strVal val="visible"/>
                                      </p:to>
                                    </p:set>
                                    <p:animEffect transition="in" filter="fade">
                                      <p:cBhvr>
                                        <p:cTn id="52" dur="500"/>
                                        <p:tgtEl>
                                          <p:spTgt spid="16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xit" presetSubtype="0" fill="hold" nodeType="clickEffect">
                                  <p:stCondLst>
                                    <p:cond delay="0"/>
                                  </p:stCondLst>
                                  <p:childTnLst>
                                    <p:animEffect transition="out" filter="fade">
                                      <p:cBhvr>
                                        <p:cTn id="56" dur="500"/>
                                        <p:tgtEl>
                                          <p:spTgt spid="166"/>
                                        </p:tgtEl>
                                      </p:cBhvr>
                                    </p:animEffect>
                                    <p:set>
                                      <p:cBhvr>
                                        <p:cTn id="57" dur="1" fill="hold">
                                          <p:stCondLst>
                                            <p:cond delay="499"/>
                                          </p:stCondLst>
                                        </p:cTn>
                                        <p:tgtEl>
                                          <p:spTgt spid="166"/>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242"/>
                                        </p:tgtEl>
                                        <p:attrNameLst>
                                          <p:attrName>style.visibility</p:attrName>
                                        </p:attrNameLst>
                                      </p:cBhvr>
                                      <p:to>
                                        <p:strVal val="visible"/>
                                      </p:to>
                                    </p:set>
                                    <p:animEffect transition="in" filter="fade">
                                      <p:cBhvr>
                                        <p:cTn id="60" dur="500"/>
                                        <p:tgtEl>
                                          <p:spTgt spid="24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xit" presetSubtype="0" fill="hold" nodeType="clickEffect">
                                  <p:stCondLst>
                                    <p:cond delay="0"/>
                                  </p:stCondLst>
                                  <p:childTnLst>
                                    <p:animEffect transition="out" filter="fade">
                                      <p:cBhvr>
                                        <p:cTn id="64" dur="500"/>
                                        <p:tgtEl>
                                          <p:spTgt spid="242"/>
                                        </p:tgtEl>
                                      </p:cBhvr>
                                    </p:animEffect>
                                    <p:set>
                                      <p:cBhvr>
                                        <p:cTn id="65" dur="1" fill="hold">
                                          <p:stCondLst>
                                            <p:cond delay="499"/>
                                          </p:stCondLst>
                                        </p:cTn>
                                        <p:tgtEl>
                                          <p:spTgt spid="242"/>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291"/>
                                        </p:tgtEl>
                                        <p:attrNameLst>
                                          <p:attrName>style.visibility</p:attrName>
                                        </p:attrNameLst>
                                      </p:cBhvr>
                                      <p:to>
                                        <p:strVal val="visible"/>
                                      </p:to>
                                    </p:set>
                                    <p:animEffect transition="in" filter="fade">
                                      <p:cBhvr>
                                        <p:cTn id="68"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36D7D39-170F-4538-813C-582B037DE263}"/>
              </a:ext>
            </a:extLst>
          </p:cNvPr>
          <p:cNvSpPr>
            <a:spLocks noGrp="1" noChangeArrowheads="1"/>
          </p:cNvSpPr>
          <p:nvPr>
            <p:ph type="title" idx="4294967295"/>
          </p:nvPr>
        </p:nvSpPr>
        <p:spPr>
          <a:xfrm>
            <a:off x="1576388" y="587804"/>
            <a:ext cx="8429625" cy="685800"/>
          </a:xfrm>
        </p:spPr>
        <p:txBody>
          <a:bodyPr/>
          <a:lstStyle/>
          <a:p>
            <a:r>
              <a:rPr lang="en-US" altLang="en-US" dirty="0" err="1"/>
              <a:t>TriMesh</a:t>
            </a:r>
            <a:r>
              <a:rPr lang="en-US" altLang="en-US" dirty="0"/>
              <a:t> Scheme</a:t>
            </a:r>
          </a:p>
        </p:txBody>
      </p:sp>
      <p:pic>
        <p:nvPicPr>
          <p:cNvPr id="11267" name="Picture 4">
            <a:extLst>
              <a:ext uri="{FF2B5EF4-FFF2-40B4-BE49-F238E27FC236}">
                <a16:creationId xmlns:a16="http://schemas.microsoft.com/office/drawing/2014/main" id="{A3B2D051-C2AE-45CC-ABF7-74F6BAD50E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17650"/>
            <a:ext cx="35814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a:extLst>
              <a:ext uri="{FF2B5EF4-FFF2-40B4-BE49-F238E27FC236}">
                <a16:creationId xmlns:a16="http://schemas.microsoft.com/office/drawing/2014/main" id="{EAD84B25-8DA0-4634-88D8-8EA9178AA2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1546225"/>
            <a:ext cx="35226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2">
            <a:extLst>
              <a:ext uri="{FF2B5EF4-FFF2-40B4-BE49-F238E27FC236}">
                <a16:creationId xmlns:a16="http://schemas.microsoft.com/office/drawing/2014/main" id="{3C88FF3B-B725-4D8B-941A-54A37366B825}"/>
              </a:ext>
            </a:extLst>
          </p:cNvPr>
          <p:cNvSpPr txBox="1">
            <a:spLocks noChangeArrowheads="1"/>
          </p:cNvSpPr>
          <p:nvPr/>
        </p:nvSpPr>
        <p:spPr bwMode="auto">
          <a:xfrm>
            <a:off x="3276600" y="5029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anchor="ct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TriAdvance</a:t>
            </a:r>
          </a:p>
        </p:txBody>
      </p:sp>
      <p:sp>
        <p:nvSpPr>
          <p:cNvPr id="11270" name="Text Box 52">
            <a:extLst>
              <a:ext uri="{FF2B5EF4-FFF2-40B4-BE49-F238E27FC236}">
                <a16:creationId xmlns:a16="http://schemas.microsoft.com/office/drawing/2014/main" id="{6BBEF517-1898-4881-BC93-0CBD37500725}"/>
              </a:ext>
            </a:extLst>
          </p:cNvPr>
          <p:cNvSpPr txBox="1">
            <a:spLocks noChangeArrowheads="1"/>
          </p:cNvSpPr>
          <p:nvPr/>
        </p:nvSpPr>
        <p:spPr bwMode="auto">
          <a:xfrm>
            <a:off x="7620000" y="5040314"/>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anchor="ct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TriDelaunay</a:t>
            </a:r>
          </a:p>
        </p:txBody>
      </p:sp>
      <p:sp>
        <p:nvSpPr>
          <p:cNvPr id="9" name="Text Box 52">
            <a:extLst>
              <a:ext uri="{FF2B5EF4-FFF2-40B4-BE49-F238E27FC236}">
                <a16:creationId xmlns:a16="http://schemas.microsoft.com/office/drawing/2014/main" id="{0B0C185C-6B94-420B-97DF-7573D076C212}"/>
              </a:ext>
            </a:extLst>
          </p:cNvPr>
          <p:cNvSpPr txBox="1">
            <a:spLocks noChangeArrowheads="1"/>
          </p:cNvSpPr>
          <p:nvPr/>
        </p:nvSpPr>
        <p:spPr bwMode="auto">
          <a:xfrm>
            <a:off x="3200400" y="5486401"/>
            <a:ext cx="6096000" cy="923925"/>
          </a:xfrm>
          <a:prstGeom prst="rect">
            <a:avLst/>
          </a:prstGeom>
          <a:noFill/>
          <a:ln w="9525">
            <a:noFill/>
            <a:miter lim="800000"/>
            <a:headEnd type="none" w="lg" len="lg"/>
            <a:tailEnd type="none" w="lg" len="lg"/>
          </a:ln>
        </p:spPr>
        <p:txBody>
          <a:bodyPr anchor="ctr">
            <a:spAutoFit/>
          </a:bodyPr>
          <a:lstStyle/>
          <a:p>
            <a:pPr marL="2001838" indent="-2001838">
              <a:defRPr/>
            </a:pPr>
            <a:r>
              <a:rPr lang="en-US" dirty="0">
                <a:latin typeface="Arial" charset="0"/>
                <a:ea typeface="ＭＳ Ｐゴシック" charset="0"/>
                <a:cs typeface="ＭＳ Ｐゴシック" charset="0"/>
              </a:rPr>
              <a:t>TriMesh Scheme = Defaults to </a:t>
            </a:r>
            <a:r>
              <a:rPr lang="en-US" dirty="0" err="1">
                <a:latin typeface="Arial" charset="0"/>
                <a:ea typeface="ＭＳ Ｐゴシック" charset="0"/>
                <a:cs typeface="ＭＳ Ｐゴシック" charset="0"/>
              </a:rPr>
              <a:t>TriAdvance</a:t>
            </a:r>
            <a:r>
              <a:rPr lang="en-US" dirty="0">
                <a:latin typeface="Arial" charset="0"/>
                <a:ea typeface="ＭＳ Ｐゴシック" charset="0"/>
                <a:cs typeface="ＭＳ Ｐゴシック" charset="0"/>
              </a:rPr>
              <a:t>.  If fails will automatically use </a:t>
            </a:r>
            <a:r>
              <a:rPr lang="en-US" dirty="0" err="1">
                <a:latin typeface="Arial" charset="0"/>
                <a:ea typeface="ＭＳ Ｐゴシック" charset="0"/>
                <a:cs typeface="ＭＳ Ｐゴシック" charset="0"/>
              </a:rPr>
              <a:t>TriDelaunay</a:t>
            </a:r>
            <a:endParaRPr lang="en-US" dirty="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9">
            <a:extLst>
              <a:ext uri="{FF2B5EF4-FFF2-40B4-BE49-F238E27FC236}">
                <a16:creationId xmlns:a16="http://schemas.microsoft.com/office/drawing/2014/main" id="{F2A4B2C8-7429-4095-9783-D4336BA4C3D2}"/>
              </a:ext>
            </a:extLst>
          </p:cNvPr>
          <p:cNvSpPr>
            <a:spLocks noChangeArrowheads="1"/>
          </p:cNvSpPr>
          <p:nvPr/>
        </p:nvSpPr>
        <p:spPr bwMode="auto">
          <a:xfrm>
            <a:off x="2319339" y="519907"/>
            <a:ext cx="67913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b="1" dirty="0">
                <a:solidFill>
                  <a:srgbClr val="000000"/>
                </a:solidFill>
              </a:rPr>
              <a:t>Quad Meshing Schemes</a:t>
            </a:r>
          </a:p>
        </p:txBody>
      </p:sp>
      <p:pic>
        <p:nvPicPr>
          <p:cNvPr id="12291" name="Picture 2">
            <a:extLst>
              <a:ext uri="{FF2B5EF4-FFF2-40B4-BE49-F238E27FC236}">
                <a16:creationId xmlns:a16="http://schemas.microsoft.com/office/drawing/2014/main" id="{94422C89-B9FE-4313-9656-872F38874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71600"/>
            <a:ext cx="35814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5">
            <a:extLst>
              <a:ext uri="{FF2B5EF4-FFF2-40B4-BE49-F238E27FC236}">
                <a16:creationId xmlns:a16="http://schemas.microsoft.com/office/drawing/2014/main" id="{A19320DE-3DCB-423F-BF5B-F433D113B9FB}"/>
              </a:ext>
            </a:extLst>
          </p:cNvPr>
          <p:cNvSpPr txBox="1">
            <a:spLocks noChangeArrowheads="1"/>
          </p:cNvSpPr>
          <p:nvPr/>
        </p:nvSpPr>
        <p:spPr bwMode="auto">
          <a:xfrm>
            <a:off x="2209800" y="4057651"/>
            <a:ext cx="18303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600"/>
              <a:t>Map</a:t>
            </a:r>
          </a:p>
        </p:txBody>
      </p:sp>
      <p:sp>
        <p:nvSpPr>
          <p:cNvPr id="12293" name="TextBox 6">
            <a:extLst>
              <a:ext uri="{FF2B5EF4-FFF2-40B4-BE49-F238E27FC236}">
                <a16:creationId xmlns:a16="http://schemas.microsoft.com/office/drawing/2014/main" id="{D5FE15C8-3AD4-416B-B8FE-7DA3237D8563}"/>
              </a:ext>
            </a:extLst>
          </p:cNvPr>
          <p:cNvSpPr txBox="1">
            <a:spLocks noChangeArrowheads="1"/>
          </p:cNvSpPr>
          <p:nvPr/>
        </p:nvSpPr>
        <p:spPr bwMode="auto">
          <a:xfrm>
            <a:off x="7051676" y="4114801"/>
            <a:ext cx="9445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600"/>
              <a:t>Pave</a:t>
            </a:r>
          </a:p>
        </p:txBody>
      </p:sp>
      <p:sp>
        <p:nvSpPr>
          <p:cNvPr id="8" name="TextBox 7">
            <a:extLst>
              <a:ext uri="{FF2B5EF4-FFF2-40B4-BE49-F238E27FC236}">
                <a16:creationId xmlns:a16="http://schemas.microsoft.com/office/drawing/2014/main" id="{D4E70F98-09A1-4103-BB2E-EBC27C580FE1}"/>
              </a:ext>
            </a:extLst>
          </p:cNvPr>
          <p:cNvSpPr txBox="1"/>
          <p:nvPr/>
        </p:nvSpPr>
        <p:spPr>
          <a:xfrm>
            <a:off x="2209800" y="4549776"/>
            <a:ext cx="3886200" cy="2062163"/>
          </a:xfrm>
          <a:prstGeom prst="rect">
            <a:avLst/>
          </a:prstGeom>
          <a:noFill/>
        </p:spPr>
        <p:txBody>
          <a:bodyPr>
            <a:spAutoFit/>
          </a:bodyPr>
          <a:lstStyle/>
          <a:p>
            <a:pPr marL="342900" indent="-342900">
              <a:buFont typeface="+mj-lt"/>
              <a:buAutoNum type="arabicPeriod"/>
              <a:defRPr/>
            </a:pPr>
            <a:r>
              <a:rPr lang="en-US" sz="1600" dirty="0">
                <a:latin typeface="Arial" charset="0"/>
                <a:ea typeface="ＭＳ Ｐゴシック" charset="0"/>
                <a:cs typeface="ＭＳ Ｐゴシック" charset="0"/>
              </a:rPr>
              <a:t>Interior node valence is constant.</a:t>
            </a:r>
          </a:p>
          <a:p>
            <a:pPr lvl="1">
              <a:defRPr/>
            </a:pPr>
            <a:r>
              <a:rPr lang="en-US" sz="1600" dirty="0" err="1">
                <a:latin typeface="Arial" charset="0"/>
                <a:ea typeface="ＭＳ Ｐゴシック" charset="0"/>
                <a:cs typeface="ＭＳ Ｐゴシック" charset="0"/>
              </a:rPr>
              <a:t>ie</a:t>
            </a:r>
            <a:r>
              <a:rPr lang="en-US" sz="1600" dirty="0">
                <a:latin typeface="Arial" charset="0"/>
                <a:ea typeface="ＭＳ Ｐゴシック" charset="0"/>
                <a:cs typeface="ＭＳ Ｐゴシック" charset="0"/>
              </a:rPr>
              <a:t>. number of elements at each interior node=4</a:t>
            </a:r>
          </a:p>
          <a:p>
            <a:pPr marL="342900" indent="-342900">
              <a:buFont typeface="+mj-lt"/>
              <a:buAutoNum type="arabicPeriod"/>
              <a:defRPr/>
            </a:pPr>
            <a:r>
              <a:rPr lang="en-US" sz="1600" dirty="0">
                <a:latin typeface="Arial" charset="0"/>
                <a:ea typeface="ＭＳ Ｐゴシック" charset="0"/>
                <a:cs typeface="ＭＳ Ｐゴシック" charset="0"/>
              </a:rPr>
              <a:t>Meshing algorithm relies on specific topology constraints.</a:t>
            </a:r>
          </a:p>
          <a:p>
            <a:pPr lvl="1">
              <a:defRPr/>
            </a:pPr>
            <a:r>
              <a:rPr lang="en-US" sz="1600" dirty="0" err="1">
                <a:latin typeface="Arial" charset="0"/>
                <a:ea typeface="ＭＳ Ｐゴシック" charset="0"/>
                <a:cs typeface="ＭＳ Ｐゴシック" charset="0"/>
              </a:rPr>
              <a:t>ie</a:t>
            </a:r>
            <a:r>
              <a:rPr lang="en-US" sz="1600" dirty="0">
                <a:latin typeface="Arial" charset="0"/>
                <a:ea typeface="ＭＳ Ｐゴシック" charset="0"/>
                <a:cs typeface="ＭＳ Ｐゴシック" charset="0"/>
              </a:rPr>
              <a:t>. number of sides=4</a:t>
            </a:r>
          </a:p>
          <a:p>
            <a:pPr>
              <a:defRPr/>
            </a:pPr>
            <a:endParaRPr lang="en-US" sz="1600" dirty="0">
              <a:latin typeface="Arial" charset="0"/>
              <a:ea typeface="ＭＳ Ｐゴシック" charset="0"/>
              <a:cs typeface="ＭＳ Ｐゴシック" charset="0"/>
            </a:endParaRPr>
          </a:p>
          <a:p>
            <a:pPr>
              <a:defRPr/>
            </a:pPr>
            <a:endParaRPr lang="en-US" sz="1600" dirty="0">
              <a:latin typeface="Arial" charset="0"/>
              <a:ea typeface="ＭＳ Ｐゴシック" charset="0"/>
              <a:cs typeface="ＭＳ Ｐゴシック" charset="0"/>
            </a:endParaRPr>
          </a:p>
        </p:txBody>
      </p:sp>
      <p:pic>
        <p:nvPicPr>
          <p:cNvPr id="12295" name="Picture 4">
            <a:extLst>
              <a:ext uri="{FF2B5EF4-FFF2-40B4-BE49-F238E27FC236}">
                <a16:creationId xmlns:a16="http://schemas.microsoft.com/office/drawing/2014/main" id="{A82325F1-75BF-455B-9161-EDF103FC0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1" y="1303338"/>
            <a:ext cx="3681413"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Box 9">
            <a:extLst>
              <a:ext uri="{FF2B5EF4-FFF2-40B4-BE49-F238E27FC236}">
                <a16:creationId xmlns:a16="http://schemas.microsoft.com/office/drawing/2014/main" id="{258585AB-8127-45F2-9DAA-3EE637E8261D}"/>
              </a:ext>
            </a:extLst>
          </p:cNvPr>
          <p:cNvSpPr txBox="1">
            <a:spLocks noChangeArrowheads="1"/>
          </p:cNvSpPr>
          <p:nvPr/>
        </p:nvSpPr>
        <p:spPr bwMode="auto">
          <a:xfrm>
            <a:off x="6477000" y="4549776"/>
            <a:ext cx="3886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000">
                <a:solidFill>
                  <a:schemeClr val="tx1"/>
                </a:solidFill>
                <a:latin typeface="Arial" panose="020B0604020202020204" pitchFamily="34" charset="0"/>
                <a:ea typeface="MS PGothic" panose="020B0600070205080204" pitchFamily="34" charset="-128"/>
              </a:defRPr>
            </a:lvl1pPr>
            <a:lvl2pPr>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AutoNum type="arabicPeriod"/>
            </a:pPr>
            <a:r>
              <a:rPr lang="en-US" altLang="en-US" sz="1600"/>
              <a:t>Interior node valence varies.</a:t>
            </a:r>
          </a:p>
          <a:p>
            <a:pPr lvl="1"/>
            <a:r>
              <a:rPr lang="en-US" altLang="en-US" sz="1600"/>
              <a:t>ie. number of elements at each node=3,4,5…</a:t>
            </a:r>
          </a:p>
          <a:p>
            <a:pPr>
              <a:buFont typeface="Arial" panose="020B0604020202020204" pitchFamily="34" charset="0"/>
              <a:buAutoNum type="arabicPeriod"/>
            </a:pPr>
            <a:r>
              <a:rPr lang="en-US" altLang="en-US" sz="1600"/>
              <a:t>Meshing algorithm applies to arbitrary topology</a:t>
            </a:r>
          </a:p>
          <a:p>
            <a:pPr lvl="1"/>
            <a:r>
              <a:rPr lang="en-US" altLang="en-US" sz="1600"/>
              <a:t>ie. number of sides is arbitrary</a:t>
            </a:r>
          </a:p>
          <a:p>
            <a:endParaRPr lang="en-US" altLang="en-US" sz="1600"/>
          </a:p>
          <a:p>
            <a:endParaRPr lang="en-US" altLang="en-US"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50">
            <a:extLst>
              <a:ext uri="{FF2B5EF4-FFF2-40B4-BE49-F238E27FC236}">
                <a16:creationId xmlns:a16="http://schemas.microsoft.com/office/drawing/2014/main" id="{1E5A091F-734A-4315-BE17-D2E1DC578957}"/>
              </a:ext>
            </a:extLst>
          </p:cNvPr>
          <p:cNvGrpSpPr>
            <a:grpSpLocks/>
          </p:cNvGrpSpPr>
          <p:nvPr/>
        </p:nvGrpSpPr>
        <p:grpSpPr bwMode="auto">
          <a:xfrm>
            <a:off x="3538538" y="1787525"/>
            <a:ext cx="4354512" cy="4006850"/>
            <a:chOff x="2014222" y="1787525"/>
            <a:chExt cx="4354266" cy="4006376"/>
          </a:xfrm>
        </p:grpSpPr>
        <p:pic>
          <p:nvPicPr>
            <p:cNvPr id="13389" name="Picture 53">
              <a:extLst>
                <a:ext uri="{FF2B5EF4-FFF2-40B4-BE49-F238E27FC236}">
                  <a16:creationId xmlns:a16="http://schemas.microsoft.com/office/drawing/2014/main" id="{F54F02E8-5D87-4333-A75E-537E2F4898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828800"/>
              <a:ext cx="41586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0" name="Oval 54">
              <a:extLst>
                <a:ext uri="{FF2B5EF4-FFF2-40B4-BE49-F238E27FC236}">
                  <a16:creationId xmlns:a16="http://schemas.microsoft.com/office/drawing/2014/main" id="{E84EE9C9-CDC5-4EDE-A33F-AE34B5DA5A1B}"/>
                </a:ext>
              </a:extLst>
            </p:cNvPr>
            <p:cNvSpPr>
              <a:spLocks noChangeArrowheads="1"/>
            </p:cNvSpPr>
            <p:nvPr/>
          </p:nvSpPr>
          <p:spPr bwMode="auto">
            <a:xfrm>
              <a:off x="4064000" y="19304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13391" name="Oval 55">
              <a:extLst>
                <a:ext uri="{FF2B5EF4-FFF2-40B4-BE49-F238E27FC236}">
                  <a16:creationId xmlns:a16="http://schemas.microsoft.com/office/drawing/2014/main" id="{307C5882-ED93-429B-B349-02FD884D72F6}"/>
                </a:ext>
              </a:extLst>
            </p:cNvPr>
            <p:cNvSpPr>
              <a:spLocks noChangeArrowheads="1"/>
            </p:cNvSpPr>
            <p:nvPr/>
          </p:nvSpPr>
          <p:spPr bwMode="auto">
            <a:xfrm>
              <a:off x="5848350" y="19240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13392" name="Oval 56">
              <a:extLst>
                <a:ext uri="{FF2B5EF4-FFF2-40B4-BE49-F238E27FC236}">
                  <a16:creationId xmlns:a16="http://schemas.microsoft.com/office/drawing/2014/main" id="{6AD0C4CD-0908-4829-B930-0174AB9849D5}"/>
                </a:ext>
              </a:extLst>
            </p:cNvPr>
            <p:cNvSpPr>
              <a:spLocks noChangeArrowheads="1"/>
            </p:cNvSpPr>
            <p:nvPr/>
          </p:nvSpPr>
          <p:spPr bwMode="auto">
            <a:xfrm>
              <a:off x="5848350" y="5508151"/>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13393" name="Oval 57">
              <a:extLst>
                <a:ext uri="{FF2B5EF4-FFF2-40B4-BE49-F238E27FC236}">
                  <a16:creationId xmlns:a16="http://schemas.microsoft.com/office/drawing/2014/main" id="{7FC4F979-046E-431B-B037-99A76A24EB7A}"/>
                </a:ext>
              </a:extLst>
            </p:cNvPr>
            <p:cNvSpPr>
              <a:spLocks noChangeArrowheads="1"/>
            </p:cNvSpPr>
            <p:nvPr/>
          </p:nvSpPr>
          <p:spPr bwMode="auto">
            <a:xfrm>
              <a:off x="2277991" y="5508151"/>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graphicFrame>
          <p:nvGraphicFramePr>
            <p:cNvPr id="13394" name="Object 59">
              <a:extLst>
                <a:ext uri="{FF2B5EF4-FFF2-40B4-BE49-F238E27FC236}">
                  <a16:creationId xmlns:a16="http://schemas.microsoft.com/office/drawing/2014/main" id="{A694E91E-B908-4E36-866E-DEBF7F33A886}"/>
                </a:ext>
              </a:extLst>
            </p:cNvPr>
            <p:cNvGraphicFramePr>
              <a:graphicFrameLocks noChangeAspect="1"/>
            </p:cNvGraphicFramePr>
            <p:nvPr/>
          </p:nvGraphicFramePr>
          <p:xfrm>
            <a:off x="2014222" y="5441476"/>
            <a:ext cx="263769" cy="285750"/>
          </p:xfrm>
          <a:graphic>
            <a:graphicData uri="http://schemas.openxmlformats.org/presentationml/2006/ole">
              <mc:AlternateContent xmlns:mc="http://schemas.openxmlformats.org/markup-compatibility/2006">
                <mc:Choice xmlns:v="urn:schemas-microsoft-com:vml" Requires="v">
                  <p:oleObj name="Equation" r:id="rId3" imgW="152216" imgH="164901" progId="Equation.3">
                    <p:embed/>
                  </p:oleObj>
                </mc:Choice>
                <mc:Fallback>
                  <p:oleObj name="Equation" r:id="rId3" imgW="152216" imgH="164901" progId="Equation.3">
                    <p:embed/>
                    <p:pic>
                      <p:nvPicPr>
                        <p:cNvPr id="0" name="Object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222" y="5441476"/>
                          <a:ext cx="263769"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95" name="Object 7">
              <a:extLst>
                <a:ext uri="{FF2B5EF4-FFF2-40B4-BE49-F238E27FC236}">
                  <a16:creationId xmlns:a16="http://schemas.microsoft.com/office/drawing/2014/main" id="{0F72AF2E-DD89-434B-B558-97ED8F08C121}"/>
                </a:ext>
              </a:extLst>
            </p:cNvPr>
            <p:cNvGraphicFramePr>
              <a:graphicFrameLocks noChangeAspect="1"/>
            </p:cNvGraphicFramePr>
            <p:nvPr/>
          </p:nvGraphicFramePr>
          <p:xfrm>
            <a:off x="5924550" y="5508151"/>
            <a:ext cx="263525" cy="285750"/>
          </p:xfrm>
          <a:graphic>
            <a:graphicData uri="http://schemas.openxmlformats.org/presentationml/2006/ole">
              <mc:AlternateContent xmlns:mc="http://schemas.openxmlformats.org/markup-compatibility/2006">
                <mc:Choice xmlns:v="urn:schemas-microsoft-com:vml" Requires="v">
                  <p:oleObj name="Equation" r:id="rId5" imgW="152216" imgH="164901" progId="Equation.3">
                    <p:embed/>
                  </p:oleObj>
                </mc:Choice>
                <mc:Fallback>
                  <p:oleObj name="Equation" r:id="rId5" imgW="152216" imgH="164901"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4550" y="5508151"/>
                          <a:ext cx="263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96" name="Object 8">
              <a:extLst>
                <a:ext uri="{FF2B5EF4-FFF2-40B4-BE49-F238E27FC236}">
                  <a16:creationId xmlns:a16="http://schemas.microsoft.com/office/drawing/2014/main" id="{700F84B1-77C3-4103-943A-CAFAA4EEF4F2}"/>
                </a:ext>
              </a:extLst>
            </p:cNvPr>
            <p:cNvGraphicFramePr>
              <a:graphicFrameLocks noChangeAspect="1"/>
            </p:cNvGraphicFramePr>
            <p:nvPr/>
          </p:nvGraphicFramePr>
          <p:xfrm>
            <a:off x="5924550" y="1828800"/>
            <a:ext cx="263525" cy="307975"/>
          </p:xfrm>
          <a:graphic>
            <a:graphicData uri="http://schemas.openxmlformats.org/presentationml/2006/ole">
              <mc:AlternateContent xmlns:mc="http://schemas.openxmlformats.org/markup-compatibility/2006">
                <mc:Choice xmlns:v="urn:schemas-microsoft-com:vml" Requires="v">
                  <p:oleObj name="Equation" r:id="rId7" imgW="151941" imgH="177815" progId="Equation.3">
                    <p:embed/>
                  </p:oleObj>
                </mc:Choice>
                <mc:Fallback>
                  <p:oleObj name="Equation" r:id="rId7" imgW="151941" imgH="177815"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4550" y="1828800"/>
                          <a:ext cx="263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97" name="Object 9">
              <a:extLst>
                <a:ext uri="{FF2B5EF4-FFF2-40B4-BE49-F238E27FC236}">
                  <a16:creationId xmlns:a16="http://schemas.microsoft.com/office/drawing/2014/main" id="{996F783F-41E8-414D-86F4-BB2BD89BEBA0}"/>
                </a:ext>
              </a:extLst>
            </p:cNvPr>
            <p:cNvGraphicFramePr>
              <a:graphicFrameLocks noChangeAspect="1"/>
            </p:cNvGraphicFramePr>
            <p:nvPr/>
          </p:nvGraphicFramePr>
          <p:xfrm>
            <a:off x="3778250" y="1787525"/>
            <a:ext cx="285750" cy="285750"/>
          </p:xfrm>
          <a:graphic>
            <a:graphicData uri="http://schemas.openxmlformats.org/presentationml/2006/ole">
              <mc:AlternateContent xmlns:mc="http://schemas.openxmlformats.org/markup-compatibility/2006">
                <mc:Choice xmlns:v="urn:schemas-microsoft-com:vml" Requires="v">
                  <p:oleObj name="Equation" r:id="rId9" imgW="164901" imgH="164901" progId="Equation.3">
                    <p:embed/>
                  </p:oleObj>
                </mc:Choice>
                <mc:Fallback>
                  <p:oleObj name="Equation" r:id="rId9" imgW="164901" imgH="164901"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8250" y="1787525"/>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3315" name="Title 1">
            <a:extLst>
              <a:ext uri="{FF2B5EF4-FFF2-40B4-BE49-F238E27FC236}">
                <a16:creationId xmlns:a16="http://schemas.microsoft.com/office/drawing/2014/main" id="{C4087EAE-1E3C-49CD-86E5-2B27196057E0}"/>
              </a:ext>
            </a:extLst>
          </p:cNvPr>
          <p:cNvSpPr>
            <a:spLocks noGrp="1" noChangeArrowheads="1"/>
          </p:cNvSpPr>
          <p:nvPr>
            <p:ph type="title" idx="4294967295"/>
          </p:nvPr>
        </p:nvSpPr>
        <p:spPr>
          <a:xfrm>
            <a:off x="1524001" y="538133"/>
            <a:ext cx="8429625" cy="685800"/>
          </a:xfrm>
        </p:spPr>
        <p:txBody>
          <a:bodyPr/>
          <a:lstStyle/>
          <a:p>
            <a:r>
              <a:rPr lang="en-US" altLang="en-US" dirty="0"/>
              <a:t>Map Scheme</a:t>
            </a:r>
          </a:p>
        </p:txBody>
      </p:sp>
      <p:sp>
        <p:nvSpPr>
          <p:cNvPr id="13316" name="Oval 3">
            <a:extLst>
              <a:ext uri="{FF2B5EF4-FFF2-40B4-BE49-F238E27FC236}">
                <a16:creationId xmlns:a16="http://schemas.microsoft.com/office/drawing/2014/main" id="{408041C5-91CA-4EC8-9F4F-D7E75F820512}"/>
              </a:ext>
            </a:extLst>
          </p:cNvPr>
          <p:cNvSpPr>
            <a:spLocks noChangeArrowheads="1"/>
          </p:cNvSpPr>
          <p:nvPr/>
        </p:nvSpPr>
        <p:spPr bwMode="auto">
          <a:xfrm>
            <a:off x="5588000" y="19304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13317" name="Oval 4">
            <a:extLst>
              <a:ext uri="{FF2B5EF4-FFF2-40B4-BE49-F238E27FC236}">
                <a16:creationId xmlns:a16="http://schemas.microsoft.com/office/drawing/2014/main" id="{8AB1F2D3-5B5C-415D-8D16-5386A1298B97}"/>
              </a:ext>
            </a:extLst>
          </p:cNvPr>
          <p:cNvSpPr>
            <a:spLocks noChangeArrowheads="1"/>
          </p:cNvSpPr>
          <p:nvPr/>
        </p:nvSpPr>
        <p:spPr bwMode="auto">
          <a:xfrm>
            <a:off x="7372350" y="19240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13318" name="Oval 6">
            <a:extLst>
              <a:ext uri="{FF2B5EF4-FFF2-40B4-BE49-F238E27FC236}">
                <a16:creationId xmlns:a16="http://schemas.microsoft.com/office/drawing/2014/main" id="{E04A4566-9937-482B-AE58-D5B194F14725}"/>
              </a:ext>
            </a:extLst>
          </p:cNvPr>
          <p:cNvSpPr>
            <a:spLocks noChangeArrowheads="1"/>
          </p:cNvSpPr>
          <p:nvPr/>
        </p:nvSpPr>
        <p:spPr bwMode="auto">
          <a:xfrm>
            <a:off x="3802063" y="5508625"/>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13319" name="Oval 44">
            <a:extLst>
              <a:ext uri="{FF2B5EF4-FFF2-40B4-BE49-F238E27FC236}">
                <a16:creationId xmlns:a16="http://schemas.microsoft.com/office/drawing/2014/main" id="{6492A4AC-6254-4816-8D3C-9D9D401B0DFF}"/>
              </a:ext>
            </a:extLst>
          </p:cNvPr>
          <p:cNvSpPr>
            <a:spLocks noChangeArrowheads="1"/>
          </p:cNvSpPr>
          <p:nvPr/>
        </p:nvSpPr>
        <p:spPr bwMode="auto">
          <a:xfrm>
            <a:off x="7372350" y="5508625"/>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graphicFrame>
        <p:nvGraphicFramePr>
          <p:cNvPr id="13320" name="Object 21">
            <a:extLst>
              <a:ext uri="{FF2B5EF4-FFF2-40B4-BE49-F238E27FC236}">
                <a16:creationId xmlns:a16="http://schemas.microsoft.com/office/drawing/2014/main" id="{6874CC8B-6DE7-4895-907A-91AB0A820319}"/>
              </a:ext>
            </a:extLst>
          </p:cNvPr>
          <p:cNvGraphicFramePr>
            <a:graphicFrameLocks noChangeAspect="1"/>
          </p:cNvGraphicFramePr>
          <p:nvPr/>
        </p:nvGraphicFramePr>
        <p:xfrm>
          <a:off x="3538539" y="5441950"/>
          <a:ext cx="263525" cy="285750"/>
        </p:xfrm>
        <a:graphic>
          <a:graphicData uri="http://schemas.openxmlformats.org/presentationml/2006/ole">
            <mc:AlternateContent xmlns:mc="http://schemas.openxmlformats.org/markup-compatibility/2006">
              <mc:Choice xmlns:v="urn:schemas-microsoft-com:vml" Requires="v">
                <p:oleObj name="Equation" r:id="rId11" imgW="152216" imgH="164901" progId="Equation.3">
                  <p:embed/>
                </p:oleObj>
              </mc:Choice>
              <mc:Fallback>
                <p:oleObj name="Equation" r:id="rId11" imgW="152216" imgH="164901" progId="Equation.3">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8539" y="5441950"/>
                        <a:ext cx="263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21" name="Object 22">
            <a:extLst>
              <a:ext uri="{FF2B5EF4-FFF2-40B4-BE49-F238E27FC236}">
                <a16:creationId xmlns:a16="http://schemas.microsoft.com/office/drawing/2014/main" id="{C0D42F3E-4627-446A-941F-5401EE1E6784}"/>
              </a:ext>
            </a:extLst>
          </p:cNvPr>
          <p:cNvGraphicFramePr>
            <a:graphicFrameLocks noChangeAspect="1"/>
          </p:cNvGraphicFramePr>
          <p:nvPr/>
        </p:nvGraphicFramePr>
        <p:xfrm>
          <a:off x="7448551" y="5508625"/>
          <a:ext cx="263525" cy="285750"/>
        </p:xfrm>
        <a:graphic>
          <a:graphicData uri="http://schemas.openxmlformats.org/presentationml/2006/ole">
            <mc:AlternateContent xmlns:mc="http://schemas.openxmlformats.org/markup-compatibility/2006">
              <mc:Choice xmlns:v="urn:schemas-microsoft-com:vml" Requires="v">
                <p:oleObj name="Equation" r:id="rId12" imgW="152216" imgH="164901" progId="Equation.3">
                  <p:embed/>
                </p:oleObj>
              </mc:Choice>
              <mc:Fallback>
                <p:oleObj name="Equation" r:id="rId12" imgW="152216" imgH="164901" progId="Equation.3">
                  <p:embed/>
                  <p:pic>
                    <p:nvPicPr>
                      <p:cNvPr id="0" name="Object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48551" y="5508625"/>
                        <a:ext cx="263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22" name="Object 23">
            <a:extLst>
              <a:ext uri="{FF2B5EF4-FFF2-40B4-BE49-F238E27FC236}">
                <a16:creationId xmlns:a16="http://schemas.microsoft.com/office/drawing/2014/main" id="{F8EDF647-6DD4-457D-A20E-A07952C810B2}"/>
              </a:ext>
            </a:extLst>
          </p:cNvPr>
          <p:cNvGraphicFramePr>
            <a:graphicFrameLocks noChangeAspect="1"/>
          </p:cNvGraphicFramePr>
          <p:nvPr/>
        </p:nvGraphicFramePr>
        <p:xfrm>
          <a:off x="7448551" y="1828801"/>
          <a:ext cx="263525" cy="307975"/>
        </p:xfrm>
        <a:graphic>
          <a:graphicData uri="http://schemas.openxmlformats.org/presentationml/2006/ole">
            <mc:AlternateContent xmlns:mc="http://schemas.openxmlformats.org/markup-compatibility/2006">
              <mc:Choice xmlns:v="urn:schemas-microsoft-com:vml" Requires="v">
                <p:oleObj name="Equation" r:id="rId14" imgW="151941" imgH="177815" progId="Equation.3">
                  <p:embed/>
                </p:oleObj>
              </mc:Choice>
              <mc:Fallback>
                <p:oleObj name="Equation" r:id="rId14" imgW="151941" imgH="177815" progId="Equation.3">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8551" y="1828801"/>
                        <a:ext cx="263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23" name="Object 24">
            <a:extLst>
              <a:ext uri="{FF2B5EF4-FFF2-40B4-BE49-F238E27FC236}">
                <a16:creationId xmlns:a16="http://schemas.microsoft.com/office/drawing/2014/main" id="{493C3D89-085D-404F-BB07-C29F75CDEBD8}"/>
              </a:ext>
            </a:extLst>
          </p:cNvPr>
          <p:cNvGraphicFramePr>
            <a:graphicFrameLocks noChangeAspect="1"/>
          </p:cNvGraphicFramePr>
          <p:nvPr/>
        </p:nvGraphicFramePr>
        <p:xfrm>
          <a:off x="5302250" y="1787525"/>
          <a:ext cx="285750" cy="285750"/>
        </p:xfrm>
        <a:graphic>
          <a:graphicData uri="http://schemas.openxmlformats.org/presentationml/2006/ole">
            <mc:AlternateContent xmlns:mc="http://schemas.openxmlformats.org/markup-compatibility/2006">
              <mc:Choice xmlns:v="urn:schemas-microsoft-com:vml" Requires="v">
                <p:oleObj name="Equation" r:id="rId15" imgW="164901" imgH="164901" progId="Equation.3">
                  <p:embed/>
                </p:oleObj>
              </mc:Choice>
              <mc:Fallback>
                <p:oleObj name="Equation" r:id="rId15" imgW="164901" imgH="164901" progId="Equation.3">
                  <p:embed/>
                  <p:pic>
                    <p:nvPicPr>
                      <p:cNvPr id="0" name="Object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02250" y="1787525"/>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2" name="Group 51">
            <a:extLst>
              <a:ext uri="{FF2B5EF4-FFF2-40B4-BE49-F238E27FC236}">
                <a16:creationId xmlns:a16="http://schemas.microsoft.com/office/drawing/2014/main" id="{43547933-0B42-4E55-9DCC-4066E09ECB63}"/>
              </a:ext>
            </a:extLst>
          </p:cNvPr>
          <p:cNvGrpSpPr>
            <a:grpSpLocks/>
          </p:cNvGrpSpPr>
          <p:nvPr/>
        </p:nvGrpSpPr>
        <p:grpSpPr bwMode="auto">
          <a:xfrm>
            <a:off x="3836989" y="4789488"/>
            <a:ext cx="765175" cy="938212"/>
            <a:chOff x="2313421" y="4789488"/>
            <a:chExt cx="764670" cy="938212"/>
          </a:xfrm>
        </p:grpSpPr>
        <p:cxnSp>
          <p:nvCxnSpPr>
            <p:cNvPr id="13385" name="Straight Arrow Connector 18">
              <a:extLst>
                <a:ext uri="{FF2B5EF4-FFF2-40B4-BE49-F238E27FC236}">
                  <a16:creationId xmlns:a16="http://schemas.microsoft.com/office/drawing/2014/main" id="{7CBB975A-455B-4FC4-89DE-301D1F3B1BBF}"/>
                </a:ext>
              </a:extLst>
            </p:cNvPr>
            <p:cNvCxnSpPr>
              <a:cxnSpLocks noChangeShapeType="1"/>
            </p:cNvCxnSpPr>
            <p:nvPr/>
          </p:nvCxnSpPr>
          <p:spPr bwMode="auto">
            <a:xfrm rot="5400000" flipH="1" flipV="1">
              <a:off x="2132446" y="4980991"/>
              <a:ext cx="742950" cy="381000"/>
            </a:xfrm>
            <a:prstGeom prst="straightConnector1">
              <a:avLst/>
            </a:prstGeom>
            <a:noFill/>
            <a:ln w="31750">
              <a:solidFill>
                <a:schemeClr val="tx1"/>
              </a:solidFill>
              <a:round/>
              <a:headEnd type="none" w="lg" len="lg"/>
              <a:tailEnd type="arrow" w="med" len="med"/>
            </a:ln>
            <a:extLst>
              <a:ext uri="{909E8E84-426E-40DD-AFC4-6F175D3DCCD1}">
                <a14:hiddenFill xmlns:a14="http://schemas.microsoft.com/office/drawing/2010/main">
                  <a:noFill/>
                </a14:hiddenFill>
              </a:ext>
            </a:extLst>
          </p:spPr>
        </p:cxnSp>
        <p:cxnSp>
          <p:nvCxnSpPr>
            <p:cNvPr id="13386" name="Straight Arrow Connector 19">
              <a:extLst>
                <a:ext uri="{FF2B5EF4-FFF2-40B4-BE49-F238E27FC236}">
                  <a16:creationId xmlns:a16="http://schemas.microsoft.com/office/drawing/2014/main" id="{8D3BE5F7-DC2A-41FC-9D09-F0096CE11881}"/>
                </a:ext>
              </a:extLst>
            </p:cNvPr>
            <p:cNvCxnSpPr>
              <a:cxnSpLocks noChangeShapeType="1"/>
            </p:cNvCxnSpPr>
            <p:nvPr/>
          </p:nvCxnSpPr>
          <p:spPr bwMode="auto">
            <a:xfrm flipV="1">
              <a:off x="2313421" y="5355167"/>
              <a:ext cx="764670" cy="187799"/>
            </a:xfrm>
            <a:prstGeom prst="straightConnector1">
              <a:avLst/>
            </a:prstGeom>
            <a:noFill/>
            <a:ln w="31750">
              <a:solidFill>
                <a:schemeClr val="tx1"/>
              </a:solidFill>
              <a:round/>
              <a:headEnd type="none" w="lg" len="lg"/>
              <a:tailEnd type="arrow" w="med" len="med"/>
            </a:ln>
            <a:extLst>
              <a:ext uri="{909E8E84-426E-40DD-AFC4-6F175D3DCCD1}">
                <a14:hiddenFill xmlns:a14="http://schemas.microsoft.com/office/drawing/2010/main">
                  <a:noFill/>
                </a14:hiddenFill>
              </a:ext>
            </a:extLst>
          </p:spPr>
        </p:cxnSp>
        <p:graphicFrame>
          <p:nvGraphicFramePr>
            <p:cNvPr id="13387" name="Object 25">
              <a:extLst>
                <a:ext uri="{FF2B5EF4-FFF2-40B4-BE49-F238E27FC236}">
                  <a16:creationId xmlns:a16="http://schemas.microsoft.com/office/drawing/2014/main" id="{80D88945-E901-4251-94F6-D2BFF02E43FD}"/>
                </a:ext>
              </a:extLst>
            </p:cNvPr>
            <p:cNvGraphicFramePr>
              <a:graphicFrameLocks noChangeAspect="1"/>
            </p:cNvGraphicFramePr>
            <p:nvPr/>
          </p:nvGraphicFramePr>
          <p:xfrm>
            <a:off x="2819400" y="5486400"/>
            <a:ext cx="196850" cy="241300"/>
          </p:xfrm>
          <a:graphic>
            <a:graphicData uri="http://schemas.openxmlformats.org/presentationml/2006/ole">
              <mc:AlternateContent xmlns:mc="http://schemas.openxmlformats.org/markup-compatibility/2006">
                <mc:Choice xmlns:v="urn:schemas-microsoft-com:vml" Requires="v">
                  <p:oleObj name="Equation" r:id="rId16" imgW="114231" imgH="139616" progId="Equation.3">
                    <p:embed/>
                  </p:oleObj>
                </mc:Choice>
                <mc:Fallback>
                  <p:oleObj name="Equation" r:id="rId16" imgW="114231" imgH="139616" progId="Equation.3">
                    <p:embed/>
                    <p:pic>
                      <p:nvPicPr>
                        <p:cNvPr id="0" name="Object 2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19400" y="5486400"/>
                          <a:ext cx="1968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88" name="Object 26">
              <a:extLst>
                <a:ext uri="{FF2B5EF4-FFF2-40B4-BE49-F238E27FC236}">
                  <a16:creationId xmlns:a16="http://schemas.microsoft.com/office/drawing/2014/main" id="{03C8CDCD-D11F-4A9B-8CFC-46E36DE347C8}"/>
                </a:ext>
              </a:extLst>
            </p:cNvPr>
            <p:cNvGraphicFramePr>
              <a:graphicFrameLocks noChangeAspect="1"/>
            </p:cNvGraphicFramePr>
            <p:nvPr/>
          </p:nvGraphicFramePr>
          <p:xfrm>
            <a:off x="2360612" y="4789488"/>
            <a:ext cx="153988" cy="263525"/>
          </p:xfrm>
          <a:graphic>
            <a:graphicData uri="http://schemas.openxmlformats.org/presentationml/2006/ole">
              <mc:AlternateContent xmlns:mc="http://schemas.openxmlformats.org/markup-compatibility/2006">
                <mc:Choice xmlns:v="urn:schemas-microsoft-com:vml" Requires="v">
                  <p:oleObj name="Equation" r:id="rId18" imgW="88739" imgH="152124" progId="Equation.3">
                    <p:embed/>
                  </p:oleObj>
                </mc:Choice>
                <mc:Fallback>
                  <p:oleObj name="Equation" r:id="rId18" imgW="88739" imgH="152124" progId="Equation.3">
                    <p:embed/>
                    <p:pic>
                      <p:nvPicPr>
                        <p:cNvPr id="0" name="Object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60612" y="4789488"/>
                          <a:ext cx="1539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53" name="Group 52">
            <a:extLst>
              <a:ext uri="{FF2B5EF4-FFF2-40B4-BE49-F238E27FC236}">
                <a16:creationId xmlns:a16="http://schemas.microsoft.com/office/drawing/2014/main" id="{351BD313-2C12-4484-BE4D-23C636B891E3}"/>
              </a:ext>
            </a:extLst>
          </p:cNvPr>
          <p:cNvGrpSpPr>
            <a:grpSpLocks/>
          </p:cNvGrpSpPr>
          <p:nvPr/>
        </p:nvGrpSpPr>
        <p:grpSpPr bwMode="auto">
          <a:xfrm>
            <a:off x="6910389" y="2895600"/>
            <a:ext cx="769937" cy="400050"/>
            <a:chOff x="5386652" y="2895600"/>
            <a:chExt cx="769673" cy="400314"/>
          </a:xfrm>
        </p:grpSpPr>
        <p:sp>
          <p:nvSpPr>
            <p:cNvPr id="13383" name="Oval 14">
              <a:extLst>
                <a:ext uri="{FF2B5EF4-FFF2-40B4-BE49-F238E27FC236}">
                  <a16:creationId xmlns:a16="http://schemas.microsoft.com/office/drawing/2014/main" id="{87821E77-0985-4EE9-9A59-D0E8BC67681C}"/>
                </a:ext>
              </a:extLst>
            </p:cNvPr>
            <p:cNvSpPr>
              <a:spLocks noChangeArrowheads="1"/>
            </p:cNvSpPr>
            <p:nvPr/>
          </p:nvSpPr>
          <p:spPr bwMode="auto">
            <a:xfrm>
              <a:off x="5386652" y="3219714"/>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graphicFrame>
          <p:nvGraphicFramePr>
            <p:cNvPr id="13384" name="Object 27">
              <a:extLst>
                <a:ext uri="{FF2B5EF4-FFF2-40B4-BE49-F238E27FC236}">
                  <a16:creationId xmlns:a16="http://schemas.microsoft.com/office/drawing/2014/main" id="{C52D6E6D-1CB0-4B40-8A1E-FADD90A712DF}"/>
                </a:ext>
              </a:extLst>
            </p:cNvPr>
            <p:cNvGraphicFramePr>
              <a:graphicFrameLocks noChangeAspect="1"/>
            </p:cNvGraphicFramePr>
            <p:nvPr/>
          </p:nvGraphicFramePr>
          <p:xfrm>
            <a:off x="5410200" y="2895600"/>
            <a:ext cx="746125" cy="350838"/>
          </p:xfrm>
          <a:graphic>
            <a:graphicData uri="http://schemas.openxmlformats.org/presentationml/2006/ole">
              <mc:AlternateContent xmlns:mc="http://schemas.openxmlformats.org/markup-compatibility/2006">
                <mc:Choice xmlns:v="urn:schemas-microsoft-com:vml" Requires="v">
                  <p:oleObj name="Equation" r:id="rId20" imgW="431310" imgH="203261" progId="Equation.3">
                    <p:embed/>
                  </p:oleObj>
                </mc:Choice>
                <mc:Fallback>
                  <p:oleObj name="Equation" r:id="rId20" imgW="431310" imgH="203261" progId="Equation.3">
                    <p:embed/>
                    <p:pic>
                      <p:nvPicPr>
                        <p:cNvPr id="0" name="Object 2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10200" y="2895600"/>
                          <a:ext cx="7461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59" name="Group 58">
            <a:extLst>
              <a:ext uri="{FF2B5EF4-FFF2-40B4-BE49-F238E27FC236}">
                <a16:creationId xmlns:a16="http://schemas.microsoft.com/office/drawing/2014/main" id="{2A1755F5-AA0A-484A-8602-C4F9DF447A9D}"/>
              </a:ext>
            </a:extLst>
          </p:cNvPr>
          <p:cNvGrpSpPr>
            <a:grpSpLocks/>
          </p:cNvGrpSpPr>
          <p:nvPr/>
        </p:nvGrpSpPr>
        <p:grpSpPr bwMode="auto">
          <a:xfrm>
            <a:off x="4648201" y="1716089"/>
            <a:ext cx="3522663" cy="3959225"/>
            <a:chOff x="3124200" y="1716088"/>
            <a:chExt cx="3522663" cy="3959224"/>
          </a:xfrm>
        </p:grpSpPr>
        <p:sp>
          <p:nvSpPr>
            <p:cNvPr id="13369" name="Oval 25">
              <a:extLst>
                <a:ext uri="{FF2B5EF4-FFF2-40B4-BE49-F238E27FC236}">
                  <a16:creationId xmlns:a16="http://schemas.microsoft.com/office/drawing/2014/main" id="{39F072B4-84A5-4D71-9940-2F125C6C9BBA}"/>
                </a:ext>
              </a:extLst>
            </p:cNvPr>
            <p:cNvSpPr>
              <a:spLocks noChangeArrowheads="1"/>
            </p:cNvSpPr>
            <p:nvPr/>
          </p:nvSpPr>
          <p:spPr bwMode="auto">
            <a:xfrm>
              <a:off x="3399692" y="3230144"/>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13370" name="Oval 26">
              <a:extLst>
                <a:ext uri="{FF2B5EF4-FFF2-40B4-BE49-F238E27FC236}">
                  <a16:creationId xmlns:a16="http://schemas.microsoft.com/office/drawing/2014/main" id="{DD1C3117-13D5-4893-96FA-721F35C86EA1}"/>
                </a:ext>
              </a:extLst>
            </p:cNvPr>
            <p:cNvSpPr>
              <a:spLocks noChangeArrowheads="1"/>
            </p:cNvSpPr>
            <p:nvPr/>
          </p:nvSpPr>
          <p:spPr bwMode="auto">
            <a:xfrm>
              <a:off x="5332562" y="2069821"/>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13371" name="Oval 27">
              <a:extLst>
                <a:ext uri="{FF2B5EF4-FFF2-40B4-BE49-F238E27FC236}">
                  <a16:creationId xmlns:a16="http://schemas.microsoft.com/office/drawing/2014/main" id="{A3F39FF2-8120-423B-AF78-26BA81134DB1}"/>
                </a:ext>
              </a:extLst>
            </p:cNvPr>
            <p:cNvSpPr>
              <a:spLocks noChangeArrowheads="1"/>
            </p:cNvSpPr>
            <p:nvPr/>
          </p:nvSpPr>
          <p:spPr bwMode="auto">
            <a:xfrm>
              <a:off x="6165775" y="3225381"/>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13372" name="Oval 28">
              <a:extLst>
                <a:ext uri="{FF2B5EF4-FFF2-40B4-BE49-F238E27FC236}">
                  <a16:creationId xmlns:a16="http://schemas.microsoft.com/office/drawing/2014/main" id="{3DB92E78-BCD8-4026-9024-1A695DC51FC2}"/>
                </a:ext>
              </a:extLst>
            </p:cNvPr>
            <p:cNvSpPr>
              <a:spLocks noChangeArrowheads="1"/>
            </p:cNvSpPr>
            <p:nvPr/>
          </p:nvSpPr>
          <p:spPr bwMode="auto">
            <a:xfrm>
              <a:off x="4832439" y="5236354"/>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cxnSp>
          <p:nvCxnSpPr>
            <p:cNvPr id="13373" name="Straight Connector 37">
              <a:extLst>
                <a:ext uri="{FF2B5EF4-FFF2-40B4-BE49-F238E27FC236}">
                  <a16:creationId xmlns:a16="http://schemas.microsoft.com/office/drawing/2014/main" id="{0593E38E-4983-4DDE-A6AC-A5AF55F1C9FB}"/>
                </a:ext>
              </a:extLst>
            </p:cNvPr>
            <p:cNvCxnSpPr>
              <a:cxnSpLocks noChangeShapeType="1"/>
            </p:cNvCxnSpPr>
            <p:nvPr/>
          </p:nvCxnSpPr>
          <p:spPr bwMode="auto">
            <a:xfrm flipV="1">
              <a:off x="3428116" y="3260785"/>
              <a:ext cx="2776009" cy="1"/>
            </a:xfrm>
            <a:prstGeom prst="line">
              <a:avLst/>
            </a:prstGeom>
            <a:noFill/>
            <a:ln w="25400">
              <a:solidFill>
                <a:schemeClr val="tx1"/>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13374" name="Straight Connector 40">
              <a:extLst>
                <a:ext uri="{FF2B5EF4-FFF2-40B4-BE49-F238E27FC236}">
                  <a16:creationId xmlns:a16="http://schemas.microsoft.com/office/drawing/2014/main" id="{7778D1F6-2B16-4EF9-BB7C-F50B67F57DD0}"/>
                </a:ext>
              </a:extLst>
            </p:cNvPr>
            <p:cNvCxnSpPr>
              <a:cxnSpLocks noChangeShapeType="1"/>
              <a:stCxn id="13370" idx="4"/>
            </p:cNvCxnSpPr>
            <p:nvPr/>
          </p:nvCxnSpPr>
          <p:spPr bwMode="auto">
            <a:xfrm rot="16200000" flipH="1">
              <a:off x="5133596" y="2383087"/>
              <a:ext cx="512233" cy="38100"/>
            </a:xfrm>
            <a:prstGeom prst="line">
              <a:avLst/>
            </a:prstGeom>
            <a:noFill/>
            <a:ln w="25400">
              <a:solidFill>
                <a:schemeClr val="tx1"/>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13375" name="Straight Connector 43">
              <a:extLst>
                <a:ext uri="{FF2B5EF4-FFF2-40B4-BE49-F238E27FC236}">
                  <a16:creationId xmlns:a16="http://schemas.microsoft.com/office/drawing/2014/main" id="{8EA1DECE-980A-4425-88A8-42BEAAB64775}"/>
                </a:ext>
              </a:extLst>
            </p:cNvPr>
            <p:cNvCxnSpPr>
              <a:cxnSpLocks noChangeShapeType="1"/>
            </p:cNvCxnSpPr>
            <p:nvPr/>
          </p:nvCxnSpPr>
          <p:spPr bwMode="auto">
            <a:xfrm rot="16200000" flipH="1">
              <a:off x="5139417" y="2927599"/>
              <a:ext cx="550335" cy="11643"/>
            </a:xfrm>
            <a:prstGeom prst="line">
              <a:avLst/>
            </a:prstGeom>
            <a:noFill/>
            <a:ln w="25400">
              <a:solidFill>
                <a:schemeClr val="tx1"/>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13376" name="Straight Connector 45">
              <a:extLst>
                <a:ext uri="{FF2B5EF4-FFF2-40B4-BE49-F238E27FC236}">
                  <a16:creationId xmlns:a16="http://schemas.microsoft.com/office/drawing/2014/main" id="{327A2C9B-F2EA-4A7C-B78C-79F381366A3B}"/>
                </a:ext>
              </a:extLst>
            </p:cNvPr>
            <p:cNvCxnSpPr>
              <a:cxnSpLocks noChangeShapeType="1"/>
            </p:cNvCxnSpPr>
            <p:nvPr/>
          </p:nvCxnSpPr>
          <p:spPr bwMode="auto">
            <a:xfrm rot="5400000">
              <a:off x="5097086" y="3520266"/>
              <a:ext cx="579965" cy="66677"/>
            </a:xfrm>
            <a:prstGeom prst="line">
              <a:avLst/>
            </a:prstGeom>
            <a:noFill/>
            <a:ln w="25400">
              <a:solidFill>
                <a:schemeClr val="tx1"/>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13377" name="Straight Connector 47">
              <a:extLst>
                <a:ext uri="{FF2B5EF4-FFF2-40B4-BE49-F238E27FC236}">
                  <a16:creationId xmlns:a16="http://schemas.microsoft.com/office/drawing/2014/main" id="{C5AD2445-A378-4CA9-BA02-76CC95472F33}"/>
                </a:ext>
              </a:extLst>
            </p:cNvPr>
            <p:cNvCxnSpPr>
              <a:cxnSpLocks noChangeShapeType="1"/>
            </p:cNvCxnSpPr>
            <p:nvPr/>
          </p:nvCxnSpPr>
          <p:spPr bwMode="auto">
            <a:xfrm rot="5400000">
              <a:off x="4976964" y="4055255"/>
              <a:ext cx="601132" cy="152401"/>
            </a:xfrm>
            <a:prstGeom prst="line">
              <a:avLst/>
            </a:prstGeom>
            <a:noFill/>
            <a:ln w="25400">
              <a:solidFill>
                <a:schemeClr val="tx1"/>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13378" name="Straight Connector 49">
              <a:extLst>
                <a:ext uri="{FF2B5EF4-FFF2-40B4-BE49-F238E27FC236}">
                  <a16:creationId xmlns:a16="http://schemas.microsoft.com/office/drawing/2014/main" id="{9134969F-8F55-498F-AC5F-4C9AFB1F8B13}"/>
                </a:ext>
              </a:extLst>
            </p:cNvPr>
            <p:cNvCxnSpPr>
              <a:cxnSpLocks noChangeShapeType="1"/>
            </p:cNvCxnSpPr>
            <p:nvPr/>
          </p:nvCxnSpPr>
          <p:spPr bwMode="auto">
            <a:xfrm rot="5400000">
              <a:off x="4607075" y="4683379"/>
              <a:ext cx="859366" cy="331257"/>
            </a:xfrm>
            <a:prstGeom prst="line">
              <a:avLst/>
            </a:prstGeom>
            <a:noFill/>
            <a:ln w="25400">
              <a:solidFill>
                <a:schemeClr val="tx1"/>
              </a:solidFill>
              <a:prstDash val="dash"/>
              <a:round/>
              <a:headEnd type="none" w="lg" len="lg"/>
              <a:tailEnd type="none" w="lg" len="lg"/>
            </a:ln>
            <a:extLst>
              <a:ext uri="{909E8E84-426E-40DD-AFC4-6F175D3DCCD1}">
                <a14:hiddenFill xmlns:a14="http://schemas.microsoft.com/office/drawing/2010/main">
                  <a:noFill/>
                </a14:hiddenFill>
              </a:ext>
            </a:extLst>
          </p:spPr>
        </p:cxnSp>
        <p:graphicFrame>
          <p:nvGraphicFramePr>
            <p:cNvPr id="13379" name="Object 29">
              <a:extLst>
                <a:ext uri="{FF2B5EF4-FFF2-40B4-BE49-F238E27FC236}">
                  <a16:creationId xmlns:a16="http://schemas.microsoft.com/office/drawing/2014/main" id="{1B30BC78-1702-462D-987A-291CC5FCE331}"/>
                </a:ext>
              </a:extLst>
            </p:cNvPr>
            <p:cNvGraphicFramePr>
              <a:graphicFrameLocks noChangeAspect="1"/>
            </p:cNvGraphicFramePr>
            <p:nvPr/>
          </p:nvGraphicFramePr>
          <p:xfrm>
            <a:off x="5943600" y="3276600"/>
            <a:ext cx="703263" cy="417512"/>
          </p:xfrm>
          <a:graphic>
            <a:graphicData uri="http://schemas.openxmlformats.org/presentationml/2006/ole">
              <mc:AlternateContent xmlns:mc="http://schemas.openxmlformats.org/markup-compatibility/2006">
                <mc:Choice xmlns:v="urn:schemas-microsoft-com:vml" Requires="v">
                  <p:oleObj name="Equation" r:id="rId22" imgW="405972" imgH="241269" progId="Equation.3">
                    <p:embed/>
                  </p:oleObj>
                </mc:Choice>
                <mc:Fallback>
                  <p:oleObj name="Equation" r:id="rId22" imgW="405972" imgH="241269" progId="Equation.3">
                    <p:embed/>
                    <p:pic>
                      <p:nvPicPr>
                        <p:cNvPr id="0" name="Object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43600" y="3276600"/>
                          <a:ext cx="7032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80" name="Object 30">
              <a:extLst>
                <a:ext uri="{FF2B5EF4-FFF2-40B4-BE49-F238E27FC236}">
                  <a16:creationId xmlns:a16="http://schemas.microsoft.com/office/drawing/2014/main" id="{8146E8CF-D35A-4E91-9DC3-F40130A5E7AD}"/>
                </a:ext>
              </a:extLst>
            </p:cNvPr>
            <p:cNvGraphicFramePr>
              <a:graphicFrameLocks noChangeAspect="1"/>
            </p:cNvGraphicFramePr>
            <p:nvPr/>
          </p:nvGraphicFramePr>
          <p:xfrm>
            <a:off x="3124200" y="3276600"/>
            <a:ext cx="725487" cy="417512"/>
          </p:xfrm>
          <a:graphic>
            <a:graphicData uri="http://schemas.openxmlformats.org/presentationml/2006/ole">
              <mc:AlternateContent xmlns:mc="http://schemas.openxmlformats.org/markup-compatibility/2006">
                <mc:Choice xmlns:v="urn:schemas-microsoft-com:vml" Requires="v">
                  <p:oleObj name="Equation" r:id="rId24" imgW="418893" imgH="241415" progId="Equation.3">
                    <p:embed/>
                  </p:oleObj>
                </mc:Choice>
                <mc:Fallback>
                  <p:oleObj name="Equation" r:id="rId24" imgW="418893" imgH="241415" progId="Equation.3">
                    <p:embed/>
                    <p:pic>
                      <p:nvPicPr>
                        <p:cNvPr id="0"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24200" y="3276600"/>
                          <a:ext cx="7254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81" name="Object 31">
              <a:extLst>
                <a:ext uri="{FF2B5EF4-FFF2-40B4-BE49-F238E27FC236}">
                  <a16:creationId xmlns:a16="http://schemas.microsoft.com/office/drawing/2014/main" id="{F3BE0B9F-E17C-444C-9A6C-A713752E617E}"/>
                </a:ext>
              </a:extLst>
            </p:cNvPr>
            <p:cNvGraphicFramePr>
              <a:graphicFrameLocks noChangeAspect="1"/>
            </p:cNvGraphicFramePr>
            <p:nvPr/>
          </p:nvGraphicFramePr>
          <p:xfrm>
            <a:off x="4640262" y="1716088"/>
            <a:ext cx="769938" cy="417512"/>
          </p:xfrm>
          <a:graphic>
            <a:graphicData uri="http://schemas.openxmlformats.org/presentationml/2006/ole">
              <mc:AlternateContent xmlns:mc="http://schemas.openxmlformats.org/markup-compatibility/2006">
                <mc:Choice xmlns:v="urn:schemas-microsoft-com:vml" Requires="v">
                  <p:oleObj name="Equation" r:id="rId26" imgW="443980" imgH="241269" progId="Equation.3">
                    <p:embed/>
                  </p:oleObj>
                </mc:Choice>
                <mc:Fallback>
                  <p:oleObj name="Equation" r:id="rId26" imgW="443980" imgH="241269" progId="Equation.3">
                    <p:embed/>
                    <p:pic>
                      <p:nvPicPr>
                        <p:cNvPr id="0" name="Object 3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40262" y="1716088"/>
                          <a:ext cx="76993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82" name="Object 32">
              <a:extLst>
                <a:ext uri="{FF2B5EF4-FFF2-40B4-BE49-F238E27FC236}">
                  <a16:creationId xmlns:a16="http://schemas.microsoft.com/office/drawing/2014/main" id="{A02116DE-4D28-4C91-AA13-309B43512B1C}"/>
                </a:ext>
              </a:extLst>
            </p:cNvPr>
            <p:cNvGraphicFramePr>
              <a:graphicFrameLocks noChangeAspect="1"/>
            </p:cNvGraphicFramePr>
            <p:nvPr/>
          </p:nvGraphicFramePr>
          <p:xfrm>
            <a:off x="4287838" y="5257800"/>
            <a:ext cx="727075" cy="417512"/>
          </p:xfrm>
          <a:graphic>
            <a:graphicData uri="http://schemas.openxmlformats.org/presentationml/2006/ole">
              <mc:AlternateContent xmlns:mc="http://schemas.openxmlformats.org/markup-compatibility/2006">
                <mc:Choice xmlns:v="urn:schemas-microsoft-com:vml" Requires="v">
                  <p:oleObj name="Equation" r:id="rId28" imgW="418893" imgH="241415" progId="Equation.3">
                    <p:embed/>
                  </p:oleObj>
                </mc:Choice>
                <mc:Fallback>
                  <p:oleObj name="Equation" r:id="rId28" imgW="418893" imgH="241415" progId="Equation.3">
                    <p:embed/>
                    <p:pic>
                      <p:nvPicPr>
                        <p:cNvPr id="0" name="Object 3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87838" y="5257800"/>
                          <a:ext cx="7270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8" name="Group 67">
            <a:extLst>
              <a:ext uri="{FF2B5EF4-FFF2-40B4-BE49-F238E27FC236}">
                <a16:creationId xmlns:a16="http://schemas.microsoft.com/office/drawing/2014/main" id="{CA804874-CB63-4E3B-886B-38C3409ABC90}"/>
              </a:ext>
            </a:extLst>
          </p:cNvPr>
          <p:cNvGrpSpPr>
            <a:grpSpLocks/>
          </p:cNvGrpSpPr>
          <p:nvPr/>
        </p:nvGrpSpPr>
        <p:grpSpPr bwMode="auto">
          <a:xfrm>
            <a:off x="1868488" y="1446214"/>
            <a:ext cx="2474912" cy="2820987"/>
            <a:chOff x="344484" y="1446212"/>
            <a:chExt cx="2474916" cy="2820988"/>
          </a:xfrm>
        </p:grpSpPr>
        <p:graphicFrame>
          <p:nvGraphicFramePr>
            <p:cNvPr id="13361" name="Object 33">
              <a:extLst>
                <a:ext uri="{FF2B5EF4-FFF2-40B4-BE49-F238E27FC236}">
                  <a16:creationId xmlns:a16="http://schemas.microsoft.com/office/drawing/2014/main" id="{6D5BB5F9-4AB9-4F51-BAA9-3257F05C9C41}"/>
                </a:ext>
              </a:extLst>
            </p:cNvPr>
            <p:cNvGraphicFramePr>
              <a:graphicFrameLocks noChangeAspect="1"/>
            </p:cNvGraphicFramePr>
            <p:nvPr/>
          </p:nvGraphicFramePr>
          <p:xfrm>
            <a:off x="344484" y="1446212"/>
            <a:ext cx="2349501" cy="417512"/>
          </p:xfrm>
          <a:graphic>
            <a:graphicData uri="http://schemas.openxmlformats.org/presentationml/2006/ole">
              <mc:AlternateContent xmlns:mc="http://schemas.openxmlformats.org/markup-compatibility/2006">
                <mc:Choice xmlns:v="urn:schemas-microsoft-com:vml" Requires="v">
                  <p:oleObj name="Equation" r:id="rId30" imgW="1358647" imgH="241415" progId="Equation.3">
                    <p:embed/>
                  </p:oleObj>
                </mc:Choice>
                <mc:Fallback>
                  <p:oleObj name="Equation" r:id="rId30" imgW="1358647" imgH="241415" progId="Equation.3">
                    <p:embed/>
                    <p:pic>
                      <p:nvPicPr>
                        <p:cNvPr id="0" name="Object 3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44484" y="1446212"/>
                          <a:ext cx="2349501"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62" name="Object 34">
              <a:extLst>
                <a:ext uri="{FF2B5EF4-FFF2-40B4-BE49-F238E27FC236}">
                  <a16:creationId xmlns:a16="http://schemas.microsoft.com/office/drawing/2014/main" id="{28B3BFD8-F210-4E66-A7DD-69C93855118D}"/>
                </a:ext>
              </a:extLst>
            </p:cNvPr>
            <p:cNvGraphicFramePr>
              <a:graphicFrameLocks noChangeAspect="1"/>
            </p:cNvGraphicFramePr>
            <p:nvPr/>
          </p:nvGraphicFramePr>
          <p:xfrm>
            <a:off x="1063625" y="1834015"/>
            <a:ext cx="1185863" cy="417512"/>
          </p:xfrm>
          <a:graphic>
            <a:graphicData uri="http://schemas.openxmlformats.org/presentationml/2006/ole">
              <mc:AlternateContent xmlns:mc="http://schemas.openxmlformats.org/markup-compatibility/2006">
                <mc:Choice xmlns:v="urn:schemas-microsoft-com:vml" Requires="v">
                  <p:oleObj name="Equation" r:id="rId32" imgW="685662" imgH="241415" progId="Equation.3">
                    <p:embed/>
                  </p:oleObj>
                </mc:Choice>
                <mc:Fallback>
                  <p:oleObj name="Equation" r:id="rId32" imgW="685662" imgH="241415" progId="Equation.3">
                    <p:embed/>
                    <p:pic>
                      <p:nvPicPr>
                        <p:cNvPr id="0" name="Object 3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63625" y="1834015"/>
                          <a:ext cx="11858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63" name="Object 35">
              <a:extLst>
                <a:ext uri="{FF2B5EF4-FFF2-40B4-BE49-F238E27FC236}">
                  <a16:creationId xmlns:a16="http://schemas.microsoft.com/office/drawing/2014/main" id="{CE363B70-654C-49E1-BAB2-7B021D5CB79B}"/>
                </a:ext>
              </a:extLst>
            </p:cNvPr>
            <p:cNvGraphicFramePr>
              <a:graphicFrameLocks noChangeAspect="1"/>
            </p:cNvGraphicFramePr>
            <p:nvPr/>
          </p:nvGraphicFramePr>
          <p:xfrm>
            <a:off x="1063625" y="2221818"/>
            <a:ext cx="1668462" cy="417512"/>
          </p:xfrm>
          <a:graphic>
            <a:graphicData uri="http://schemas.openxmlformats.org/presentationml/2006/ole">
              <mc:AlternateContent xmlns:mc="http://schemas.openxmlformats.org/markup-compatibility/2006">
                <mc:Choice xmlns:v="urn:schemas-microsoft-com:vml" Requires="v">
                  <p:oleObj name="Equation" r:id="rId34" imgW="965108" imgH="241415" progId="Equation.3">
                    <p:embed/>
                  </p:oleObj>
                </mc:Choice>
                <mc:Fallback>
                  <p:oleObj name="Equation" r:id="rId34" imgW="965108" imgH="241415" progId="Equation.3">
                    <p:embed/>
                    <p:pic>
                      <p:nvPicPr>
                        <p:cNvPr id="0" name="Object 35"/>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63625" y="2221818"/>
                          <a:ext cx="16684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64" name="Object 36">
              <a:extLst>
                <a:ext uri="{FF2B5EF4-FFF2-40B4-BE49-F238E27FC236}">
                  <a16:creationId xmlns:a16="http://schemas.microsoft.com/office/drawing/2014/main" id="{DB30DB61-51F4-44BC-A49D-9FA4745A89E9}"/>
                </a:ext>
              </a:extLst>
            </p:cNvPr>
            <p:cNvGraphicFramePr>
              <a:graphicFrameLocks noChangeAspect="1"/>
            </p:cNvGraphicFramePr>
            <p:nvPr/>
          </p:nvGraphicFramePr>
          <p:xfrm>
            <a:off x="1063625" y="2609621"/>
            <a:ext cx="1141412" cy="417512"/>
          </p:xfrm>
          <a:graphic>
            <a:graphicData uri="http://schemas.openxmlformats.org/presentationml/2006/ole">
              <mc:AlternateContent xmlns:mc="http://schemas.openxmlformats.org/markup-compatibility/2006">
                <mc:Choice xmlns:v="urn:schemas-microsoft-com:vml" Requires="v">
                  <p:oleObj name="Equation" r:id="rId36" imgW="659910" imgH="241269" progId="Equation.3">
                    <p:embed/>
                  </p:oleObj>
                </mc:Choice>
                <mc:Fallback>
                  <p:oleObj name="Equation" r:id="rId36" imgW="659910" imgH="241269" progId="Equation.3">
                    <p:embed/>
                    <p:pic>
                      <p:nvPicPr>
                        <p:cNvPr id="0" name="Object 36"/>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63625" y="2609621"/>
                          <a:ext cx="11414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65" name="Object 37">
              <a:extLst>
                <a:ext uri="{FF2B5EF4-FFF2-40B4-BE49-F238E27FC236}">
                  <a16:creationId xmlns:a16="http://schemas.microsoft.com/office/drawing/2014/main" id="{9B71D6B6-C732-4A22-80BF-47F08D93D9C2}"/>
                </a:ext>
              </a:extLst>
            </p:cNvPr>
            <p:cNvGraphicFramePr>
              <a:graphicFrameLocks noChangeAspect="1"/>
            </p:cNvGraphicFramePr>
            <p:nvPr/>
          </p:nvGraphicFramePr>
          <p:xfrm>
            <a:off x="1063625" y="2997424"/>
            <a:ext cx="1755775" cy="350838"/>
          </p:xfrm>
          <a:graphic>
            <a:graphicData uri="http://schemas.openxmlformats.org/presentationml/2006/ole">
              <mc:AlternateContent xmlns:mc="http://schemas.openxmlformats.org/markup-compatibility/2006">
                <mc:Choice xmlns:v="urn:schemas-microsoft-com:vml" Requires="v">
                  <p:oleObj name="Equation" r:id="rId38" imgW="1015816" imgH="203384" progId="Equation.3">
                    <p:embed/>
                  </p:oleObj>
                </mc:Choice>
                <mc:Fallback>
                  <p:oleObj name="Equation" r:id="rId38" imgW="1015816" imgH="203384" progId="Equation.3">
                    <p:embed/>
                    <p:pic>
                      <p:nvPicPr>
                        <p:cNvPr id="0" name="Object 37"/>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63625" y="2997424"/>
                          <a:ext cx="17557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66" name="Object 38">
              <a:extLst>
                <a:ext uri="{FF2B5EF4-FFF2-40B4-BE49-F238E27FC236}">
                  <a16:creationId xmlns:a16="http://schemas.microsoft.com/office/drawing/2014/main" id="{DC6EECDA-8E44-489F-9171-C915B21AAB88}"/>
                </a:ext>
              </a:extLst>
            </p:cNvPr>
            <p:cNvGraphicFramePr>
              <a:graphicFrameLocks noChangeAspect="1"/>
            </p:cNvGraphicFramePr>
            <p:nvPr/>
          </p:nvGraphicFramePr>
          <p:xfrm>
            <a:off x="1063625" y="3318553"/>
            <a:ext cx="1295400" cy="350837"/>
          </p:xfrm>
          <a:graphic>
            <a:graphicData uri="http://schemas.openxmlformats.org/presentationml/2006/ole">
              <mc:AlternateContent xmlns:mc="http://schemas.openxmlformats.org/markup-compatibility/2006">
                <mc:Choice xmlns:v="urn:schemas-microsoft-com:vml" Requires="v">
                  <p:oleObj name="Equation" r:id="rId40" imgW="749047" imgH="203384" progId="Equation.3">
                    <p:embed/>
                  </p:oleObj>
                </mc:Choice>
                <mc:Fallback>
                  <p:oleObj name="Equation" r:id="rId40" imgW="749047" imgH="203384" progId="Equation.3">
                    <p:embed/>
                    <p:pic>
                      <p:nvPicPr>
                        <p:cNvPr id="0" name="Object 38"/>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63625" y="3318553"/>
                          <a:ext cx="12954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67" name="Object 39">
              <a:extLst>
                <a:ext uri="{FF2B5EF4-FFF2-40B4-BE49-F238E27FC236}">
                  <a16:creationId xmlns:a16="http://schemas.microsoft.com/office/drawing/2014/main" id="{BA42674A-10E2-41E4-87DD-4743B294B019}"/>
                </a:ext>
              </a:extLst>
            </p:cNvPr>
            <p:cNvGraphicFramePr>
              <a:graphicFrameLocks noChangeAspect="1"/>
            </p:cNvGraphicFramePr>
            <p:nvPr/>
          </p:nvGraphicFramePr>
          <p:xfrm>
            <a:off x="1063625" y="3639681"/>
            <a:ext cx="1273175" cy="350837"/>
          </p:xfrm>
          <a:graphic>
            <a:graphicData uri="http://schemas.openxmlformats.org/presentationml/2006/ole">
              <mc:AlternateContent xmlns:mc="http://schemas.openxmlformats.org/markup-compatibility/2006">
                <mc:Choice xmlns:v="urn:schemas-microsoft-com:vml" Requires="v">
                  <p:oleObj name="Equation" r:id="rId42" imgW="736370" imgH="203384" progId="Equation.3">
                    <p:embed/>
                  </p:oleObj>
                </mc:Choice>
                <mc:Fallback>
                  <p:oleObj name="Equation" r:id="rId42" imgW="736370" imgH="203384" progId="Equation.3">
                    <p:embed/>
                    <p:pic>
                      <p:nvPicPr>
                        <p:cNvPr id="0" name="Object 39"/>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063625" y="3639681"/>
                          <a:ext cx="12731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68" name="Object 40">
              <a:extLst>
                <a:ext uri="{FF2B5EF4-FFF2-40B4-BE49-F238E27FC236}">
                  <a16:creationId xmlns:a16="http://schemas.microsoft.com/office/drawing/2014/main" id="{1CB1B545-4827-4239-8628-23C309D6EACA}"/>
                </a:ext>
              </a:extLst>
            </p:cNvPr>
            <p:cNvGraphicFramePr>
              <a:graphicFrameLocks noChangeAspect="1"/>
            </p:cNvGraphicFramePr>
            <p:nvPr/>
          </p:nvGraphicFramePr>
          <p:xfrm>
            <a:off x="1063625" y="3960812"/>
            <a:ext cx="790575" cy="306388"/>
          </p:xfrm>
          <a:graphic>
            <a:graphicData uri="http://schemas.openxmlformats.org/presentationml/2006/ole">
              <mc:AlternateContent xmlns:mc="http://schemas.openxmlformats.org/markup-compatibility/2006">
                <mc:Choice xmlns:v="urn:schemas-microsoft-com:vml" Requires="v">
                  <p:oleObj name="Equation" r:id="rId44" imgW="456649" imgH="177922" progId="Equation.3">
                    <p:embed/>
                  </p:oleObj>
                </mc:Choice>
                <mc:Fallback>
                  <p:oleObj name="Equation" r:id="rId44" imgW="456649" imgH="177922" progId="Equation.3">
                    <p:embed/>
                    <p:pic>
                      <p:nvPicPr>
                        <p:cNvPr id="0" name="Object 40"/>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063625" y="3960812"/>
                          <a:ext cx="7905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71" name="Group 70">
            <a:extLst>
              <a:ext uri="{FF2B5EF4-FFF2-40B4-BE49-F238E27FC236}">
                <a16:creationId xmlns:a16="http://schemas.microsoft.com/office/drawing/2014/main" id="{739DBD97-47F8-4365-83BF-EFE908A7DA6D}"/>
              </a:ext>
            </a:extLst>
          </p:cNvPr>
          <p:cNvGrpSpPr>
            <a:grpSpLocks/>
          </p:cNvGrpSpPr>
          <p:nvPr/>
        </p:nvGrpSpPr>
        <p:grpSpPr bwMode="auto">
          <a:xfrm>
            <a:off x="8129588" y="2133600"/>
            <a:ext cx="2328862" cy="609600"/>
            <a:chOff x="6605208" y="2133600"/>
            <a:chExt cx="2329242" cy="609600"/>
          </a:xfrm>
        </p:grpSpPr>
        <p:graphicFrame>
          <p:nvGraphicFramePr>
            <p:cNvPr id="13359" name="Object 30">
              <a:extLst>
                <a:ext uri="{FF2B5EF4-FFF2-40B4-BE49-F238E27FC236}">
                  <a16:creationId xmlns:a16="http://schemas.microsoft.com/office/drawing/2014/main" id="{A82DD984-7C8D-4B4A-B217-3B9846B44EBB}"/>
                </a:ext>
              </a:extLst>
            </p:cNvPr>
            <p:cNvGraphicFramePr>
              <a:graphicFrameLocks noChangeAspect="1"/>
            </p:cNvGraphicFramePr>
            <p:nvPr/>
          </p:nvGraphicFramePr>
          <p:xfrm>
            <a:off x="6646863" y="2133600"/>
            <a:ext cx="2287587" cy="417513"/>
          </p:xfrm>
          <a:graphic>
            <a:graphicData uri="http://schemas.openxmlformats.org/presentationml/2006/ole">
              <mc:AlternateContent xmlns:mc="http://schemas.openxmlformats.org/markup-compatibility/2006">
                <mc:Choice xmlns:v="urn:schemas-microsoft-com:vml" Requires="v">
                  <p:oleObj name="Equation" r:id="rId46" imgW="1320616" imgH="241415" progId="Equation.3">
                    <p:embed/>
                  </p:oleObj>
                </mc:Choice>
                <mc:Fallback>
                  <p:oleObj name="Equation" r:id="rId46" imgW="1320616" imgH="241415" progId="Equation.3">
                    <p:embed/>
                    <p:pic>
                      <p:nvPicPr>
                        <p:cNvPr id="0" name="Object 30"/>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646863" y="2133600"/>
                          <a:ext cx="2287587"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60" name="TextBox 69">
              <a:extLst>
                <a:ext uri="{FF2B5EF4-FFF2-40B4-BE49-F238E27FC236}">
                  <a16:creationId xmlns:a16="http://schemas.microsoft.com/office/drawing/2014/main" id="{540A6FC0-5990-44C9-B4DB-5F7A62BAD53E}"/>
                </a:ext>
              </a:extLst>
            </p:cNvPr>
            <p:cNvSpPr txBox="1">
              <a:spLocks noChangeArrowheads="1"/>
            </p:cNvSpPr>
            <p:nvPr/>
          </p:nvSpPr>
          <p:spPr bwMode="auto">
            <a:xfrm>
              <a:off x="6605208" y="2466201"/>
              <a:ext cx="13195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200"/>
                <a:t>straight segment</a:t>
              </a:r>
            </a:p>
          </p:txBody>
        </p:sp>
      </p:grpSp>
      <p:sp>
        <p:nvSpPr>
          <p:cNvPr id="6" name="TextBox 5">
            <a:extLst>
              <a:ext uri="{FF2B5EF4-FFF2-40B4-BE49-F238E27FC236}">
                <a16:creationId xmlns:a16="http://schemas.microsoft.com/office/drawing/2014/main" id="{9AACA129-2548-4F9A-B73E-5D319BB6EF3A}"/>
              </a:ext>
            </a:extLst>
          </p:cNvPr>
          <p:cNvSpPr txBox="1">
            <a:spLocks noChangeArrowheads="1"/>
          </p:cNvSpPr>
          <p:nvPr/>
        </p:nvSpPr>
        <p:spPr bwMode="auto">
          <a:xfrm>
            <a:off x="1828800" y="4343401"/>
            <a:ext cx="1455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Transfinite </a:t>
            </a:r>
          </a:p>
          <a:p>
            <a:r>
              <a:rPr lang="en-US" altLang="en-US" sz="1800"/>
              <a:t>Interpolation</a:t>
            </a:r>
          </a:p>
        </p:txBody>
      </p:sp>
      <p:grpSp>
        <p:nvGrpSpPr>
          <p:cNvPr id="189" name="Group 188">
            <a:extLst>
              <a:ext uri="{FF2B5EF4-FFF2-40B4-BE49-F238E27FC236}">
                <a16:creationId xmlns:a16="http://schemas.microsoft.com/office/drawing/2014/main" id="{1CC366A9-776C-45A1-89CB-0651D48ED951}"/>
              </a:ext>
            </a:extLst>
          </p:cNvPr>
          <p:cNvGrpSpPr>
            <a:grpSpLocks/>
          </p:cNvGrpSpPr>
          <p:nvPr/>
        </p:nvGrpSpPr>
        <p:grpSpPr bwMode="auto">
          <a:xfrm>
            <a:off x="3736975" y="1716088"/>
            <a:ext cx="4433888" cy="4011612"/>
            <a:chOff x="2212470" y="1716088"/>
            <a:chExt cx="4434393" cy="4011612"/>
          </a:xfrm>
        </p:grpSpPr>
        <p:pic>
          <p:nvPicPr>
            <p:cNvPr id="13331" name="Picture 189">
              <a:extLst>
                <a:ext uri="{FF2B5EF4-FFF2-40B4-BE49-F238E27FC236}">
                  <a16:creationId xmlns:a16="http://schemas.microsoft.com/office/drawing/2014/main" id="{59922553-FF6B-41A4-A98A-F7A0EEF71571}"/>
                </a:ext>
              </a:extLst>
            </p:cNvPr>
            <p:cNvPicPr>
              <a:picLocks noChangeAspect="1"/>
            </p:cNvPicPr>
            <p:nvPr/>
          </p:nvPicPr>
          <p:blipFill>
            <a:blip r:embed="rId4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2470" y="1881256"/>
              <a:ext cx="4146587" cy="379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2" name="Oval 190">
              <a:extLst>
                <a:ext uri="{FF2B5EF4-FFF2-40B4-BE49-F238E27FC236}">
                  <a16:creationId xmlns:a16="http://schemas.microsoft.com/office/drawing/2014/main" id="{77B5513C-A6A7-407F-B5D2-B473EDA73005}"/>
                </a:ext>
              </a:extLst>
            </p:cNvPr>
            <p:cNvSpPr>
              <a:spLocks noChangeArrowheads="1"/>
            </p:cNvSpPr>
            <p:nvPr/>
          </p:nvSpPr>
          <p:spPr bwMode="auto">
            <a:xfrm>
              <a:off x="4064000" y="193040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13333" name="Oval 191">
              <a:extLst>
                <a:ext uri="{FF2B5EF4-FFF2-40B4-BE49-F238E27FC236}">
                  <a16:creationId xmlns:a16="http://schemas.microsoft.com/office/drawing/2014/main" id="{42E1D28A-55D6-4BC7-AEE4-7E7786A37F4E}"/>
                </a:ext>
              </a:extLst>
            </p:cNvPr>
            <p:cNvSpPr>
              <a:spLocks noChangeArrowheads="1"/>
            </p:cNvSpPr>
            <p:nvPr/>
          </p:nvSpPr>
          <p:spPr bwMode="auto">
            <a:xfrm>
              <a:off x="5848350" y="1924050"/>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13334" name="Oval 192">
              <a:extLst>
                <a:ext uri="{FF2B5EF4-FFF2-40B4-BE49-F238E27FC236}">
                  <a16:creationId xmlns:a16="http://schemas.microsoft.com/office/drawing/2014/main" id="{720E9EE1-B940-4FE6-802A-596A699CB63F}"/>
                </a:ext>
              </a:extLst>
            </p:cNvPr>
            <p:cNvSpPr>
              <a:spLocks noChangeArrowheads="1"/>
            </p:cNvSpPr>
            <p:nvPr/>
          </p:nvSpPr>
          <p:spPr bwMode="auto">
            <a:xfrm>
              <a:off x="2277991" y="5508151"/>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13335" name="Oval 193">
              <a:extLst>
                <a:ext uri="{FF2B5EF4-FFF2-40B4-BE49-F238E27FC236}">
                  <a16:creationId xmlns:a16="http://schemas.microsoft.com/office/drawing/2014/main" id="{D78F0603-3AD7-424C-832B-A4654583C7CD}"/>
                </a:ext>
              </a:extLst>
            </p:cNvPr>
            <p:cNvSpPr>
              <a:spLocks noChangeArrowheads="1"/>
            </p:cNvSpPr>
            <p:nvPr/>
          </p:nvSpPr>
          <p:spPr bwMode="auto">
            <a:xfrm>
              <a:off x="5848350" y="5508151"/>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grpSp>
          <p:nvGrpSpPr>
            <p:cNvPr id="13336" name="Group 194">
              <a:extLst>
                <a:ext uri="{FF2B5EF4-FFF2-40B4-BE49-F238E27FC236}">
                  <a16:creationId xmlns:a16="http://schemas.microsoft.com/office/drawing/2014/main" id="{F6E2A9F0-2C2C-4206-97EE-3B2A1DE3B829}"/>
                </a:ext>
              </a:extLst>
            </p:cNvPr>
            <p:cNvGrpSpPr>
              <a:grpSpLocks/>
            </p:cNvGrpSpPr>
            <p:nvPr/>
          </p:nvGrpSpPr>
          <p:grpSpPr bwMode="auto">
            <a:xfrm>
              <a:off x="2313421" y="4789488"/>
              <a:ext cx="764670" cy="938212"/>
              <a:chOff x="2313421" y="4789488"/>
              <a:chExt cx="764670" cy="938212"/>
            </a:xfrm>
          </p:grpSpPr>
          <p:cxnSp>
            <p:nvCxnSpPr>
              <p:cNvPr id="13355" name="Straight Arrow Connector 213">
                <a:extLst>
                  <a:ext uri="{FF2B5EF4-FFF2-40B4-BE49-F238E27FC236}">
                    <a16:creationId xmlns:a16="http://schemas.microsoft.com/office/drawing/2014/main" id="{6F9DB17B-7673-4CAD-9B7D-1DAC44A3B01A}"/>
                  </a:ext>
                </a:extLst>
              </p:cNvPr>
              <p:cNvCxnSpPr>
                <a:cxnSpLocks noChangeShapeType="1"/>
              </p:cNvCxnSpPr>
              <p:nvPr/>
            </p:nvCxnSpPr>
            <p:spPr bwMode="auto">
              <a:xfrm rot="5400000" flipH="1" flipV="1">
                <a:off x="2132446" y="4980991"/>
                <a:ext cx="742950" cy="381000"/>
              </a:xfrm>
              <a:prstGeom prst="straightConnector1">
                <a:avLst/>
              </a:prstGeom>
              <a:noFill/>
              <a:ln w="31750">
                <a:solidFill>
                  <a:schemeClr val="tx1"/>
                </a:solidFill>
                <a:round/>
                <a:headEnd type="none" w="lg" len="lg"/>
                <a:tailEnd type="arrow" w="med" len="med"/>
              </a:ln>
              <a:extLst>
                <a:ext uri="{909E8E84-426E-40DD-AFC4-6F175D3DCCD1}">
                  <a14:hiddenFill xmlns:a14="http://schemas.microsoft.com/office/drawing/2010/main">
                    <a:noFill/>
                  </a14:hiddenFill>
                </a:ext>
              </a:extLst>
            </p:spPr>
          </p:cxnSp>
          <p:cxnSp>
            <p:nvCxnSpPr>
              <p:cNvPr id="13356" name="Straight Arrow Connector 214">
                <a:extLst>
                  <a:ext uri="{FF2B5EF4-FFF2-40B4-BE49-F238E27FC236}">
                    <a16:creationId xmlns:a16="http://schemas.microsoft.com/office/drawing/2014/main" id="{D0255C05-588F-4D26-87CE-F3D6FA14863F}"/>
                  </a:ext>
                </a:extLst>
              </p:cNvPr>
              <p:cNvCxnSpPr>
                <a:cxnSpLocks noChangeShapeType="1"/>
              </p:cNvCxnSpPr>
              <p:nvPr/>
            </p:nvCxnSpPr>
            <p:spPr bwMode="auto">
              <a:xfrm flipV="1">
                <a:off x="2313421" y="5355167"/>
                <a:ext cx="764670" cy="187799"/>
              </a:xfrm>
              <a:prstGeom prst="straightConnector1">
                <a:avLst/>
              </a:prstGeom>
              <a:noFill/>
              <a:ln w="31750">
                <a:solidFill>
                  <a:schemeClr val="tx1"/>
                </a:solidFill>
                <a:round/>
                <a:headEnd type="none" w="lg" len="lg"/>
                <a:tailEnd type="arrow" w="med" len="med"/>
              </a:ln>
              <a:extLst>
                <a:ext uri="{909E8E84-426E-40DD-AFC4-6F175D3DCCD1}">
                  <a14:hiddenFill xmlns:a14="http://schemas.microsoft.com/office/drawing/2010/main">
                    <a:noFill/>
                  </a14:hiddenFill>
                </a:ext>
              </a:extLst>
            </p:spPr>
          </p:cxnSp>
          <p:graphicFrame>
            <p:nvGraphicFramePr>
              <p:cNvPr id="13357" name="Object 25">
                <a:extLst>
                  <a:ext uri="{FF2B5EF4-FFF2-40B4-BE49-F238E27FC236}">
                    <a16:creationId xmlns:a16="http://schemas.microsoft.com/office/drawing/2014/main" id="{8DFF13F3-38DC-43FB-BD05-FDB12F8670AF}"/>
                  </a:ext>
                </a:extLst>
              </p:cNvPr>
              <p:cNvGraphicFramePr>
                <a:graphicFrameLocks noChangeAspect="1"/>
              </p:cNvGraphicFramePr>
              <p:nvPr/>
            </p:nvGraphicFramePr>
            <p:xfrm>
              <a:off x="2819400" y="5486400"/>
              <a:ext cx="196850" cy="241300"/>
            </p:xfrm>
            <a:graphic>
              <a:graphicData uri="http://schemas.openxmlformats.org/presentationml/2006/ole">
                <mc:AlternateContent xmlns:mc="http://schemas.openxmlformats.org/markup-compatibility/2006">
                  <mc:Choice xmlns:v="urn:schemas-microsoft-com:vml" Requires="v">
                    <p:oleObj name="Equation" r:id="rId49" imgW="114231" imgH="139616" progId="Equation.3">
                      <p:embed/>
                    </p:oleObj>
                  </mc:Choice>
                  <mc:Fallback>
                    <p:oleObj name="Equation" r:id="rId49" imgW="114231" imgH="139616" progId="Equation.3">
                      <p:embed/>
                      <p:pic>
                        <p:nvPicPr>
                          <p:cNvPr id="0" name="Object 2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19400" y="5486400"/>
                            <a:ext cx="1968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58" name="Object 26">
                <a:extLst>
                  <a:ext uri="{FF2B5EF4-FFF2-40B4-BE49-F238E27FC236}">
                    <a16:creationId xmlns:a16="http://schemas.microsoft.com/office/drawing/2014/main" id="{A3532250-E32E-43E2-9332-AADE404804FE}"/>
                  </a:ext>
                </a:extLst>
              </p:cNvPr>
              <p:cNvGraphicFramePr>
                <a:graphicFrameLocks noChangeAspect="1"/>
              </p:cNvGraphicFramePr>
              <p:nvPr/>
            </p:nvGraphicFramePr>
            <p:xfrm>
              <a:off x="2360612" y="4789488"/>
              <a:ext cx="153988" cy="263525"/>
            </p:xfrm>
            <a:graphic>
              <a:graphicData uri="http://schemas.openxmlformats.org/presentationml/2006/ole">
                <mc:AlternateContent xmlns:mc="http://schemas.openxmlformats.org/markup-compatibility/2006">
                  <mc:Choice xmlns:v="urn:schemas-microsoft-com:vml" Requires="v">
                    <p:oleObj name="Equation" r:id="rId50" imgW="88739" imgH="152124" progId="Equation.3">
                      <p:embed/>
                    </p:oleObj>
                  </mc:Choice>
                  <mc:Fallback>
                    <p:oleObj name="Equation" r:id="rId50" imgW="88739" imgH="152124" progId="Equation.3">
                      <p:embed/>
                      <p:pic>
                        <p:nvPicPr>
                          <p:cNvPr id="0" name="Object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60612" y="4789488"/>
                            <a:ext cx="1539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337" name="Group 195">
              <a:extLst>
                <a:ext uri="{FF2B5EF4-FFF2-40B4-BE49-F238E27FC236}">
                  <a16:creationId xmlns:a16="http://schemas.microsoft.com/office/drawing/2014/main" id="{772ACDAD-D86D-4C0C-BE60-C5A888F87E28}"/>
                </a:ext>
              </a:extLst>
            </p:cNvPr>
            <p:cNvGrpSpPr>
              <a:grpSpLocks/>
            </p:cNvGrpSpPr>
            <p:nvPr/>
          </p:nvGrpSpPr>
          <p:grpSpPr bwMode="auto">
            <a:xfrm>
              <a:off x="5386652" y="2895600"/>
              <a:ext cx="769673" cy="400314"/>
              <a:chOff x="5386652" y="2895600"/>
              <a:chExt cx="769673" cy="400314"/>
            </a:xfrm>
          </p:grpSpPr>
          <p:sp>
            <p:nvSpPr>
              <p:cNvPr id="13353" name="Oval 211">
                <a:extLst>
                  <a:ext uri="{FF2B5EF4-FFF2-40B4-BE49-F238E27FC236}">
                    <a16:creationId xmlns:a16="http://schemas.microsoft.com/office/drawing/2014/main" id="{08708C22-5D77-4F2C-B542-7F797A4A3B8A}"/>
                  </a:ext>
                </a:extLst>
              </p:cNvPr>
              <p:cNvSpPr>
                <a:spLocks noChangeArrowheads="1"/>
              </p:cNvSpPr>
              <p:nvPr/>
            </p:nvSpPr>
            <p:spPr bwMode="auto">
              <a:xfrm>
                <a:off x="5386652" y="3219714"/>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graphicFrame>
            <p:nvGraphicFramePr>
              <p:cNvPr id="13354" name="Object 27">
                <a:extLst>
                  <a:ext uri="{FF2B5EF4-FFF2-40B4-BE49-F238E27FC236}">
                    <a16:creationId xmlns:a16="http://schemas.microsoft.com/office/drawing/2014/main" id="{9237C5E2-1F8B-41E1-8E50-DDB194324E23}"/>
                  </a:ext>
                </a:extLst>
              </p:cNvPr>
              <p:cNvGraphicFramePr>
                <a:graphicFrameLocks noChangeAspect="1"/>
              </p:cNvGraphicFramePr>
              <p:nvPr/>
            </p:nvGraphicFramePr>
            <p:xfrm>
              <a:off x="5410200" y="2895600"/>
              <a:ext cx="746125" cy="350838"/>
            </p:xfrm>
            <a:graphic>
              <a:graphicData uri="http://schemas.openxmlformats.org/presentationml/2006/ole">
                <mc:AlternateContent xmlns:mc="http://schemas.openxmlformats.org/markup-compatibility/2006">
                  <mc:Choice xmlns:v="urn:schemas-microsoft-com:vml" Requires="v">
                    <p:oleObj name="Equation" r:id="rId51" imgW="431310" imgH="203261" progId="Equation.3">
                      <p:embed/>
                    </p:oleObj>
                  </mc:Choice>
                  <mc:Fallback>
                    <p:oleObj name="Equation" r:id="rId51" imgW="431310" imgH="203261" progId="Equation.3">
                      <p:embed/>
                      <p:pic>
                        <p:nvPicPr>
                          <p:cNvPr id="0" name="Object 2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10200" y="2895600"/>
                            <a:ext cx="7461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338" name="Group 196">
              <a:extLst>
                <a:ext uri="{FF2B5EF4-FFF2-40B4-BE49-F238E27FC236}">
                  <a16:creationId xmlns:a16="http://schemas.microsoft.com/office/drawing/2014/main" id="{D4EDF690-9941-4649-A5DC-18498C54E571}"/>
                </a:ext>
              </a:extLst>
            </p:cNvPr>
            <p:cNvGrpSpPr>
              <a:grpSpLocks/>
            </p:cNvGrpSpPr>
            <p:nvPr/>
          </p:nvGrpSpPr>
          <p:grpSpPr bwMode="auto">
            <a:xfrm>
              <a:off x="3124200" y="1716088"/>
              <a:ext cx="3522663" cy="3959224"/>
              <a:chOff x="3124200" y="1716088"/>
              <a:chExt cx="3522663" cy="3959224"/>
            </a:xfrm>
          </p:grpSpPr>
          <p:sp>
            <p:nvSpPr>
              <p:cNvPr id="13339" name="Oval 197">
                <a:extLst>
                  <a:ext uri="{FF2B5EF4-FFF2-40B4-BE49-F238E27FC236}">
                    <a16:creationId xmlns:a16="http://schemas.microsoft.com/office/drawing/2014/main" id="{50A2A543-8D32-4585-8C06-C50F05D61F12}"/>
                  </a:ext>
                </a:extLst>
              </p:cNvPr>
              <p:cNvSpPr>
                <a:spLocks noChangeArrowheads="1"/>
              </p:cNvSpPr>
              <p:nvPr/>
            </p:nvSpPr>
            <p:spPr bwMode="auto">
              <a:xfrm>
                <a:off x="3399692" y="3230144"/>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13340" name="Oval 198">
                <a:extLst>
                  <a:ext uri="{FF2B5EF4-FFF2-40B4-BE49-F238E27FC236}">
                    <a16:creationId xmlns:a16="http://schemas.microsoft.com/office/drawing/2014/main" id="{B3F1492D-F07B-4F75-A04E-5AAEA9BFB00F}"/>
                  </a:ext>
                </a:extLst>
              </p:cNvPr>
              <p:cNvSpPr>
                <a:spLocks noChangeArrowheads="1"/>
              </p:cNvSpPr>
              <p:nvPr/>
            </p:nvSpPr>
            <p:spPr bwMode="auto">
              <a:xfrm>
                <a:off x="5332562" y="2069821"/>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13341" name="Oval 199">
                <a:extLst>
                  <a:ext uri="{FF2B5EF4-FFF2-40B4-BE49-F238E27FC236}">
                    <a16:creationId xmlns:a16="http://schemas.microsoft.com/office/drawing/2014/main" id="{CA2FE202-F638-4C16-A1C9-EBB3C57BB1FE}"/>
                  </a:ext>
                </a:extLst>
              </p:cNvPr>
              <p:cNvSpPr>
                <a:spLocks noChangeArrowheads="1"/>
              </p:cNvSpPr>
              <p:nvPr/>
            </p:nvSpPr>
            <p:spPr bwMode="auto">
              <a:xfrm>
                <a:off x="6165775" y="3225381"/>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sp>
            <p:nvSpPr>
              <p:cNvPr id="13342" name="Oval 200">
                <a:extLst>
                  <a:ext uri="{FF2B5EF4-FFF2-40B4-BE49-F238E27FC236}">
                    <a16:creationId xmlns:a16="http://schemas.microsoft.com/office/drawing/2014/main" id="{E307C1E8-0F32-4561-928A-CFF849403FF6}"/>
                  </a:ext>
                </a:extLst>
              </p:cNvPr>
              <p:cNvSpPr>
                <a:spLocks noChangeArrowheads="1"/>
              </p:cNvSpPr>
              <p:nvPr/>
            </p:nvSpPr>
            <p:spPr bwMode="auto">
              <a:xfrm>
                <a:off x="4832439" y="5236354"/>
                <a:ext cx="76200" cy="76200"/>
              </a:xfrm>
              <a:prstGeom prst="ellipse">
                <a:avLst/>
              </a:prstGeom>
              <a:solidFill>
                <a:schemeClr val="tx1"/>
              </a:solidFill>
              <a:ln w="9525">
                <a:solidFill>
                  <a:schemeClr val="tx1"/>
                </a:solidFill>
                <a:round/>
                <a:headEnd type="triangle" w="lg" len="lg"/>
                <a:tailEnd type="triangle" w="lg" len="lg"/>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Times New Roman" panose="02020603050405020304" pitchFamily="18" charset="0"/>
                </a:endParaRPr>
              </a:p>
            </p:txBody>
          </p:sp>
          <p:cxnSp>
            <p:nvCxnSpPr>
              <p:cNvPr id="13343" name="Straight Connector 201">
                <a:extLst>
                  <a:ext uri="{FF2B5EF4-FFF2-40B4-BE49-F238E27FC236}">
                    <a16:creationId xmlns:a16="http://schemas.microsoft.com/office/drawing/2014/main" id="{4D63E0DA-8193-41E5-9A3A-FE3248667B52}"/>
                  </a:ext>
                </a:extLst>
              </p:cNvPr>
              <p:cNvCxnSpPr>
                <a:cxnSpLocks noChangeShapeType="1"/>
              </p:cNvCxnSpPr>
              <p:nvPr/>
            </p:nvCxnSpPr>
            <p:spPr bwMode="auto">
              <a:xfrm flipV="1">
                <a:off x="3428116" y="3260785"/>
                <a:ext cx="2776009" cy="1"/>
              </a:xfrm>
              <a:prstGeom prst="line">
                <a:avLst/>
              </a:prstGeom>
              <a:noFill/>
              <a:ln w="25400">
                <a:solidFill>
                  <a:schemeClr val="tx1"/>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13344" name="Straight Connector 202">
                <a:extLst>
                  <a:ext uri="{FF2B5EF4-FFF2-40B4-BE49-F238E27FC236}">
                    <a16:creationId xmlns:a16="http://schemas.microsoft.com/office/drawing/2014/main" id="{1EA6C96D-D534-4EB9-BAD0-4FC9C56C6C5F}"/>
                  </a:ext>
                </a:extLst>
              </p:cNvPr>
              <p:cNvCxnSpPr>
                <a:cxnSpLocks noChangeShapeType="1"/>
                <a:stCxn id="13340" idx="4"/>
              </p:cNvCxnSpPr>
              <p:nvPr/>
            </p:nvCxnSpPr>
            <p:spPr bwMode="auto">
              <a:xfrm rot="16200000" flipH="1">
                <a:off x="5133596" y="2383087"/>
                <a:ext cx="512233" cy="38100"/>
              </a:xfrm>
              <a:prstGeom prst="line">
                <a:avLst/>
              </a:prstGeom>
              <a:noFill/>
              <a:ln w="25400">
                <a:solidFill>
                  <a:schemeClr val="tx1"/>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13345" name="Straight Connector 203">
                <a:extLst>
                  <a:ext uri="{FF2B5EF4-FFF2-40B4-BE49-F238E27FC236}">
                    <a16:creationId xmlns:a16="http://schemas.microsoft.com/office/drawing/2014/main" id="{1FC4587B-A376-4276-833C-D49499867E89}"/>
                  </a:ext>
                </a:extLst>
              </p:cNvPr>
              <p:cNvCxnSpPr>
                <a:cxnSpLocks noChangeShapeType="1"/>
              </p:cNvCxnSpPr>
              <p:nvPr/>
            </p:nvCxnSpPr>
            <p:spPr bwMode="auto">
              <a:xfrm rot="16200000" flipH="1">
                <a:off x="5139417" y="2927599"/>
                <a:ext cx="550335" cy="11643"/>
              </a:xfrm>
              <a:prstGeom prst="line">
                <a:avLst/>
              </a:prstGeom>
              <a:noFill/>
              <a:ln w="25400">
                <a:solidFill>
                  <a:schemeClr val="tx1"/>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13346" name="Straight Connector 204">
                <a:extLst>
                  <a:ext uri="{FF2B5EF4-FFF2-40B4-BE49-F238E27FC236}">
                    <a16:creationId xmlns:a16="http://schemas.microsoft.com/office/drawing/2014/main" id="{1A989412-F0F5-49FD-97BA-97793E3AB117}"/>
                  </a:ext>
                </a:extLst>
              </p:cNvPr>
              <p:cNvCxnSpPr>
                <a:cxnSpLocks noChangeShapeType="1"/>
              </p:cNvCxnSpPr>
              <p:nvPr/>
            </p:nvCxnSpPr>
            <p:spPr bwMode="auto">
              <a:xfrm rot="5400000">
                <a:off x="5097086" y="3520266"/>
                <a:ext cx="579965" cy="66677"/>
              </a:xfrm>
              <a:prstGeom prst="line">
                <a:avLst/>
              </a:prstGeom>
              <a:noFill/>
              <a:ln w="25400">
                <a:solidFill>
                  <a:schemeClr val="tx1"/>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13347" name="Straight Connector 205">
                <a:extLst>
                  <a:ext uri="{FF2B5EF4-FFF2-40B4-BE49-F238E27FC236}">
                    <a16:creationId xmlns:a16="http://schemas.microsoft.com/office/drawing/2014/main" id="{35836C9A-0FC4-4BBE-A763-60991EEFC6EE}"/>
                  </a:ext>
                </a:extLst>
              </p:cNvPr>
              <p:cNvCxnSpPr>
                <a:cxnSpLocks noChangeShapeType="1"/>
              </p:cNvCxnSpPr>
              <p:nvPr/>
            </p:nvCxnSpPr>
            <p:spPr bwMode="auto">
              <a:xfrm rot="5400000">
                <a:off x="4976964" y="4055255"/>
                <a:ext cx="601132" cy="152401"/>
              </a:xfrm>
              <a:prstGeom prst="line">
                <a:avLst/>
              </a:prstGeom>
              <a:noFill/>
              <a:ln w="25400">
                <a:solidFill>
                  <a:schemeClr val="tx1"/>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13348" name="Straight Connector 206">
                <a:extLst>
                  <a:ext uri="{FF2B5EF4-FFF2-40B4-BE49-F238E27FC236}">
                    <a16:creationId xmlns:a16="http://schemas.microsoft.com/office/drawing/2014/main" id="{7FFAE33A-3D7A-4C09-91B5-0579D8C3C35C}"/>
                  </a:ext>
                </a:extLst>
              </p:cNvPr>
              <p:cNvCxnSpPr>
                <a:cxnSpLocks noChangeShapeType="1"/>
              </p:cNvCxnSpPr>
              <p:nvPr/>
            </p:nvCxnSpPr>
            <p:spPr bwMode="auto">
              <a:xfrm rot="5400000">
                <a:off x="4607075" y="4683379"/>
                <a:ext cx="859366" cy="331257"/>
              </a:xfrm>
              <a:prstGeom prst="line">
                <a:avLst/>
              </a:prstGeom>
              <a:noFill/>
              <a:ln w="25400">
                <a:solidFill>
                  <a:schemeClr val="tx1"/>
                </a:solidFill>
                <a:prstDash val="dash"/>
                <a:round/>
                <a:headEnd type="none" w="lg" len="lg"/>
                <a:tailEnd type="none" w="lg" len="lg"/>
              </a:ln>
              <a:extLst>
                <a:ext uri="{909E8E84-426E-40DD-AFC4-6F175D3DCCD1}">
                  <a14:hiddenFill xmlns:a14="http://schemas.microsoft.com/office/drawing/2010/main">
                    <a:noFill/>
                  </a14:hiddenFill>
                </a:ext>
              </a:extLst>
            </p:spPr>
          </p:cxnSp>
          <p:graphicFrame>
            <p:nvGraphicFramePr>
              <p:cNvPr id="13349" name="Object 29">
                <a:extLst>
                  <a:ext uri="{FF2B5EF4-FFF2-40B4-BE49-F238E27FC236}">
                    <a16:creationId xmlns:a16="http://schemas.microsoft.com/office/drawing/2014/main" id="{870151CA-8E0F-48E9-9532-273672C32380}"/>
                  </a:ext>
                </a:extLst>
              </p:cNvPr>
              <p:cNvGraphicFramePr>
                <a:graphicFrameLocks noChangeAspect="1"/>
              </p:cNvGraphicFramePr>
              <p:nvPr/>
            </p:nvGraphicFramePr>
            <p:xfrm>
              <a:off x="5943600" y="3276600"/>
              <a:ext cx="703263" cy="417512"/>
            </p:xfrm>
            <a:graphic>
              <a:graphicData uri="http://schemas.openxmlformats.org/presentationml/2006/ole">
                <mc:AlternateContent xmlns:mc="http://schemas.openxmlformats.org/markup-compatibility/2006">
                  <mc:Choice xmlns:v="urn:schemas-microsoft-com:vml" Requires="v">
                    <p:oleObj name="Equation" r:id="rId52" imgW="405972" imgH="241269" progId="Equation.3">
                      <p:embed/>
                    </p:oleObj>
                  </mc:Choice>
                  <mc:Fallback>
                    <p:oleObj name="Equation" r:id="rId52" imgW="405972" imgH="241269" progId="Equation.3">
                      <p:embed/>
                      <p:pic>
                        <p:nvPicPr>
                          <p:cNvPr id="0" name="Object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43600" y="3276600"/>
                            <a:ext cx="7032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50" name="Object 30">
                <a:extLst>
                  <a:ext uri="{FF2B5EF4-FFF2-40B4-BE49-F238E27FC236}">
                    <a16:creationId xmlns:a16="http://schemas.microsoft.com/office/drawing/2014/main" id="{60BEB294-B1A6-47D3-9247-B87315337D71}"/>
                  </a:ext>
                </a:extLst>
              </p:cNvPr>
              <p:cNvGraphicFramePr>
                <a:graphicFrameLocks noChangeAspect="1"/>
              </p:cNvGraphicFramePr>
              <p:nvPr/>
            </p:nvGraphicFramePr>
            <p:xfrm>
              <a:off x="3124200" y="3276600"/>
              <a:ext cx="725487" cy="417512"/>
            </p:xfrm>
            <a:graphic>
              <a:graphicData uri="http://schemas.openxmlformats.org/presentationml/2006/ole">
                <mc:AlternateContent xmlns:mc="http://schemas.openxmlformats.org/markup-compatibility/2006">
                  <mc:Choice xmlns:v="urn:schemas-microsoft-com:vml" Requires="v">
                    <p:oleObj name="Equation" r:id="rId53" imgW="418893" imgH="241415" progId="Equation.3">
                      <p:embed/>
                    </p:oleObj>
                  </mc:Choice>
                  <mc:Fallback>
                    <p:oleObj name="Equation" r:id="rId53" imgW="418893" imgH="241415" progId="Equation.3">
                      <p:embed/>
                      <p:pic>
                        <p:nvPicPr>
                          <p:cNvPr id="0"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24200" y="3276600"/>
                            <a:ext cx="7254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51" name="Object 31">
                <a:extLst>
                  <a:ext uri="{FF2B5EF4-FFF2-40B4-BE49-F238E27FC236}">
                    <a16:creationId xmlns:a16="http://schemas.microsoft.com/office/drawing/2014/main" id="{93981793-AF9E-4F06-93ED-4A8610B9D0F9}"/>
                  </a:ext>
                </a:extLst>
              </p:cNvPr>
              <p:cNvGraphicFramePr>
                <a:graphicFrameLocks noChangeAspect="1"/>
              </p:cNvGraphicFramePr>
              <p:nvPr/>
            </p:nvGraphicFramePr>
            <p:xfrm>
              <a:off x="4640262" y="1716088"/>
              <a:ext cx="769938" cy="417512"/>
            </p:xfrm>
            <a:graphic>
              <a:graphicData uri="http://schemas.openxmlformats.org/presentationml/2006/ole">
                <mc:AlternateContent xmlns:mc="http://schemas.openxmlformats.org/markup-compatibility/2006">
                  <mc:Choice xmlns:v="urn:schemas-microsoft-com:vml" Requires="v">
                    <p:oleObj name="Equation" r:id="rId54" imgW="443980" imgH="241269" progId="Equation.3">
                      <p:embed/>
                    </p:oleObj>
                  </mc:Choice>
                  <mc:Fallback>
                    <p:oleObj name="Equation" r:id="rId54" imgW="443980" imgH="241269" progId="Equation.3">
                      <p:embed/>
                      <p:pic>
                        <p:nvPicPr>
                          <p:cNvPr id="0" name="Object 3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40262" y="1716088"/>
                            <a:ext cx="76993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52" name="Object 32">
                <a:extLst>
                  <a:ext uri="{FF2B5EF4-FFF2-40B4-BE49-F238E27FC236}">
                    <a16:creationId xmlns:a16="http://schemas.microsoft.com/office/drawing/2014/main" id="{8B608FC6-69F1-46BD-8F6F-0022C13D93CF}"/>
                  </a:ext>
                </a:extLst>
              </p:cNvPr>
              <p:cNvGraphicFramePr>
                <a:graphicFrameLocks noChangeAspect="1"/>
              </p:cNvGraphicFramePr>
              <p:nvPr/>
            </p:nvGraphicFramePr>
            <p:xfrm>
              <a:off x="4287838" y="5257800"/>
              <a:ext cx="727075" cy="417512"/>
            </p:xfrm>
            <a:graphic>
              <a:graphicData uri="http://schemas.openxmlformats.org/presentationml/2006/ole">
                <mc:AlternateContent xmlns:mc="http://schemas.openxmlformats.org/markup-compatibility/2006">
                  <mc:Choice xmlns:v="urn:schemas-microsoft-com:vml" Requires="v">
                    <p:oleObj name="Equation" r:id="rId55" imgW="418893" imgH="241415" progId="Equation.3">
                      <p:embed/>
                    </p:oleObj>
                  </mc:Choice>
                  <mc:Fallback>
                    <p:oleObj name="Equation" r:id="rId55" imgW="418893" imgH="241415" progId="Equation.3">
                      <p:embed/>
                      <p:pic>
                        <p:nvPicPr>
                          <p:cNvPr id="0" name="Object 3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87838" y="5257800"/>
                            <a:ext cx="7270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coreform-ppt-theme">
  <a:themeElements>
    <a:clrScheme name="Coreform">
      <a:dk1>
        <a:sysClr val="windowText" lastClr="000000"/>
      </a:dk1>
      <a:lt1>
        <a:sysClr val="window" lastClr="FFFFFF"/>
      </a:lt1>
      <a:dk2>
        <a:srgbClr val="323232"/>
      </a:dk2>
      <a:lt2>
        <a:srgbClr val="E6E6E6"/>
      </a:lt2>
      <a:accent1>
        <a:srgbClr val="A35149"/>
      </a:accent1>
      <a:accent2>
        <a:srgbClr val="4968AB"/>
      </a:accent2>
      <a:accent3>
        <a:srgbClr val="A1B5BA"/>
      </a:accent3>
      <a:accent4>
        <a:srgbClr val="CFAF63"/>
      </a:accent4>
      <a:accent5>
        <a:srgbClr val="9A8FA5"/>
      </a:accent5>
      <a:accent6>
        <a:srgbClr val="6A806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rgbClr val="0070C0"/>
          </a:solidFill>
        </a:ln>
      </a:spPr>
      <a:bodyPr/>
      <a:lstStyle/>
      <a:style>
        <a:lnRef idx="2">
          <a:schemeClr val="dk1"/>
        </a:lnRef>
        <a:fillRef idx="0">
          <a:schemeClr val="dk1"/>
        </a:fillRef>
        <a:effectRef idx="1">
          <a:schemeClr val="dk1"/>
        </a:effectRef>
        <a:fontRef idx="minor">
          <a:schemeClr val="tx1"/>
        </a:fontRef>
      </a:style>
    </a:lnDef>
  </a:objectDefaults>
  <a:extraClrSchemeLst/>
  <a:extLst>
    <a:ext uri="{05A4C25C-085E-4340-85A3-A5531E510DB2}">
      <thm15:themeFamily xmlns:thm15="http://schemas.microsoft.com/office/thememl/2012/main" name="coreform-ppt-theme" id="{E2933A98-F983-49AA-B594-4B6DD2D54234}" vid="{34EFE23A-C2C4-4180-AE12-B79E9020D1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coreform-ppt-theme</Template>
  <TotalTime>4401</TotalTime>
  <Words>1371</Words>
  <Application>Microsoft Office PowerPoint</Application>
  <PresentationFormat>Widescreen</PresentationFormat>
  <Paragraphs>335</Paragraphs>
  <Slides>39</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5" baseType="lpstr">
      <vt:lpstr>Arial</vt:lpstr>
      <vt:lpstr>Arial Black</vt:lpstr>
      <vt:lpstr>Calibri</vt:lpstr>
      <vt:lpstr>Times New Roman</vt:lpstr>
      <vt:lpstr>coreform-ppt-theme</vt:lpstr>
      <vt:lpstr>Equation</vt:lpstr>
      <vt:lpstr>PowerPoint Presentation</vt:lpstr>
      <vt:lpstr>PowerPoint Presentation</vt:lpstr>
      <vt:lpstr>PowerPoint Presentation</vt:lpstr>
      <vt:lpstr>TriAdvance Scheme</vt:lpstr>
      <vt:lpstr>TriAdvance Scheme</vt:lpstr>
      <vt:lpstr>TriDelaunay Scheme</vt:lpstr>
      <vt:lpstr>TriMesh Scheme</vt:lpstr>
      <vt:lpstr>PowerPoint Presentation</vt:lpstr>
      <vt:lpstr>Map Scheme</vt:lpstr>
      <vt:lpstr>Submap Scheme</vt:lpstr>
      <vt:lpstr>Paving Scheme</vt:lpstr>
      <vt:lpstr>Paving</vt:lpstr>
      <vt:lpstr>PowerPoint Presentation</vt:lpstr>
      <vt:lpstr>Polyhedron Scheme</vt:lpstr>
      <vt:lpstr>Circle and Hole Schemes</vt:lpstr>
      <vt:lpstr>PowerPoint Presentation</vt:lpstr>
      <vt:lpstr>PowerPoint Presentation</vt:lpstr>
      <vt:lpstr>Surface Meshing Schemes Exercise</vt:lpstr>
      <vt:lpstr>PowerPoint Presentation</vt:lpstr>
      <vt:lpstr>TetMesh Scheme</vt:lpstr>
      <vt:lpstr>Map Scheme</vt:lpstr>
      <vt:lpstr>SubMap Scheme</vt:lpstr>
      <vt:lpstr>Polyhedron Scheme</vt:lpstr>
      <vt:lpstr>Sphere Scheme</vt:lpstr>
      <vt:lpstr>Sculpt Parallel</vt:lpstr>
      <vt:lpstr>Sculpt Parallel</vt:lpstr>
      <vt:lpstr>Sweep Scheme</vt:lpstr>
      <vt:lpstr>PowerPoint Presentation</vt:lpstr>
      <vt:lpstr>Sweep Scheme</vt:lpstr>
      <vt:lpstr>Sweep Scheme</vt:lpstr>
      <vt:lpstr>Sweep Scheme</vt:lpstr>
      <vt:lpstr>Sweep Schemes</vt:lpstr>
      <vt:lpstr>Sweep Scheme</vt:lpstr>
      <vt:lpstr>Sweep Scheme</vt:lpstr>
      <vt:lpstr>Sweep Scheme</vt:lpstr>
      <vt:lpstr>Sweep Scheme</vt:lpstr>
      <vt:lpstr>Sweep Scheme</vt:lpstr>
      <vt:lpstr>PowerPoint Presentation</vt:lpstr>
      <vt:lpstr>Volume Meshing Schemes Exercise</vt:lpstr>
    </vt:vector>
  </TitlesOfParts>
  <Company>Sandia National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sjowen</dc:creator>
  <cp:lastModifiedBy>Ben Taylor</cp:lastModifiedBy>
  <cp:revision>98</cp:revision>
  <dcterms:created xsi:type="dcterms:W3CDTF">2008-10-27T15:29:16Z</dcterms:created>
  <dcterms:modified xsi:type="dcterms:W3CDTF">2021-01-04T18:39:35Z</dcterms:modified>
</cp:coreProperties>
</file>