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7" r:id="rId1"/>
  </p:sldMasterIdLst>
  <p:notesMasterIdLst>
    <p:notesMasterId r:id="rId8"/>
  </p:notesMasterIdLst>
  <p:handoutMasterIdLst>
    <p:handoutMasterId r:id="rId9"/>
  </p:handoutMasterIdLst>
  <p:sldIdLst>
    <p:sldId id="307" r:id="rId2"/>
    <p:sldId id="308" r:id="rId3"/>
    <p:sldId id="309" r:id="rId4"/>
    <p:sldId id="310" r:id="rId5"/>
    <p:sldId id="311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CC"/>
    <a:srgbClr val="CCFF33"/>
    <a:srgbClr val="FFCC00"/>
    <a:srgbClr val="FF00FF"/>
    <a:srgbClr val="996633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383" autoAdjust="0"/>
    <p:restoredTop sz="94688" autoAdjust="0"/>
  </p:normalViewPr>
  <p:slideViewPr>
    <p:cSldViewPr snapToGrid="0">
      <p:cViewPr varScale="1">
        <p:scale>
          <a:sx n="81" d="100"/>
          <a:sy n="81" d="100"/>
        </p:scale>
        <p:origin x="1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42C3AA6-F853-4CA3-9E33-36F8194D74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9BACF8B-7379-4F6F-A69F-EF8F9C33E4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622206B8-3D0D-44D4-9044-73A5A9C780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F627BB71-6112-45D7-B9C2-87E38A0A5F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C6EC7E2-11BF-4256-BFE2-0B42C4E79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E13072-A8CD-4414-8B49-73022A5A28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6A93D1-3D9C-441D-998B-1D6A951CED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C56987-14B9-4420-89C6-3FD8F1807E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A555886-ACC5-4C40-ABC7-0AB76BD908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6EBB0BC-FAF1-44A2-9775-68C534EBBE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78DE75C-FCB8-4F49-9CF3-F5DAFDB81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940908-FF8F-443B-8CA1-CB2ABB387E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593C72-9A7B-438F-9F8F-FC623167F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C3A71D-0463-478B-A45F-9BFD4FDA24F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0BE56B86-4DD7-42D0-A638-E6D2DDA94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>
            <a:extLst>
              <a:ext uri="{FF2B5EF4-FFF2-40B4-BE49-F238E27FC236}">
                <a16:creationId xmlns:a16="http://schemas.microsoft.com/office/drawing/2014/main" id="{638C5384-07E7-4C4C-9F9E-985C84955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Type: FORMAL - Training</a:t>
            </a:r>
          </a:p>
          <a:p>
            <a:r>
              <a:rPr lang="en-US" altLang="en-US"/>
              <a:t>Title: Cubit 100 Training</a:t>
            </a:r>
          </a:p>
          <a:p>
            <a:r>
              <a:rPr lang="en-US" altLang="en-US"/>
              <a:t>SAND Number: SAND2020-0679 TR</a:t>
            </a:r>
          </a:p>
          <a:p>
            <a:r>
              <a:rPr lang="en-US" altLang="en-US"/>
              <a:t>Contact: Hensley,Trevor Michael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916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6485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6212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9144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2C51E223-11E4-4672-886A-3421DDCD9F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82725" y="6488113"/>
            <a:ext cx="617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SAND2020-0679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4629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3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034" y="2824928"/>
            <a:ext cx="8599932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329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3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949" y="2824928"/>
            <a:ext cx="41148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4883" y="2824928"/>
            <a:ext cx="41148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4972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50" y="1631025"/>
            <a:ext cx="8488865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478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6906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1" y="1661832"/>
            <a:ext cx="38862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1832"/>
            <a:ext cx="3887391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2414228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414228"/>
            <a:ext cx="38862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4622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7571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589360"/>
            <a:ext cx="9143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8132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7512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287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677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034" y="2824928"/>
            <a:ext cx="8599932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6356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219" y="1812709"/>
            <a:ext cx="7084314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081" y="2824928"/>
            <a:ext cx="41148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6562" y="2824928"/>
            <a:ext cx="41148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8850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50" y="1631027"/>
            <a:ext cx="8488865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9119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522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1" y="1640869"/>
            <a:ext cx="38862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40869"/>
            <a:ext cx="3887391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239326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9326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005471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0231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9144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0" y="1121583"/>
            <a:ext cx="8488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353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57" y="627185"/>
            <a:ext cx="842892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657" y="1430215"/>
            <a:ext cx="8428927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1">
            <a:extLst>
              <a:ext uri="{FF2B5EF4-FFF2-40B4-BE49-F238E27FC236}">
                <a16:creationId xmlns:a16="http://schemas.microsoft.com/office/drawing/2014/main" id="{686BA8CB-7729-44A4-A676-B02D77A2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6200"/>
            <a:ext cx="6781800" cy="1524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indent="1714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en-US" altLang="en-US" sz="2400" b="1">
                <a:solidFill>
                  <a:srgbClr val="CD0000"/>
                </a:solidFill>
                <a:latin typeface="Arial" panose="020B0604020202020204" pitchFamily="34" charset="0"/>
              </a:rPr>
              <a:t>CUBIT™ Fast-Start Tutorial</a:t>
            </a:r>
          </a:p>
          <a:p>
            <a:pPr algn="ctr">
              <a:spcBef>
                <a:spcPct val="20000"/>
              </a:spcBef>
              <a:buSzPct val="100000"/>
            </a:pPr>
            <a:r>
              <a:rPr lang="en-US" altLang="en-US" sz="3600" b="1">
                <a:solidFill>
                  <a:srgbClr val="CD0000"/>
                </a:solidFill>
                <a:latin typeface="Arial" panose="020B0604020202020204" pitchFamily="34" charset="0"/>
              </a:rPr>
              <a:t>3. Getting Started  </a:t>
            </a:r>
          </a:p>
          <a:p>
            <a:pPr algn="ctr">
              <a:spcBef>
                <a:spcPct val="20000"/>
              </a:spcBef>
              <a:buSzPct val="100000"/>
            </a:pPr>
            <a:endParaRPr lang="en-US" altLang="en-US" sz="3600" b="1">
              <a:solidFill>
                <a:srgbClr val="CD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271AA-32DC-4AD7-B6DD-10E8BC74E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F5156F-BDDE-4903-BC47-6A656B0B7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775" y="352425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323A94B-9275-497C-84EB-2D194BF860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543" y="701675"/>
            <a:ext cx="8429625" cy="685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Getting Started Exercise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C9E8EA2D-6D06-4995-9C11-BDA31208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36391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Solid Model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69DD8514-FDA6-4D8C-81AE-F21A0C58E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4141788"/>
            <a:ext cx="39814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Import the geometry from a file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Set the mesh size to 0.5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Set the mesh scheme to sweep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Create a hexahedral mesh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Delete mesh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Set the mesh scheme to </a:t>
            </a:r>
            <a:r>
              <a:rPr lang="en-US" altLang="en-US" sz="1800" dirty="0" err="1">
                <a:latin typeface="Arial" panose="020B0604020202020204" pitchFamily="34" charset="0"/>
              </a:rPr>
              <a:t>tetmesh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latin typeface="Arial" panose="020B0604020202020204" pitchFamily="34" charset="0"/>
              </a:rPr>
              <a:t>Create a tetrahedral mesh</a:t>
            </a:r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id="{95B7A3B9-FD3E-4957-B31C-CB1599A97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87488"/>
            <a:ext cx="1865313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AutoShape 8">
            <a:extLst>
              <a:ext uri="{FF2B5EF4-FFF2-40B4-BE49-F238E27FC236}">
                <a16:creationId xmlns:a16="http://schemas.microsoft.com/office/drawing/2014/main" id="{0198BDC3-FB61-4C83-9082-5A61E4D6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228850"/>
            <a:ext cx="1084263" cy="430213"/>
          </a:xfrm>
          <a:prstGeom prst="rightArrow">
            <a:avLst>
              <a:gd name="adj1" fmla="val 50000"/>
              <a:gd name="adj2" fmla="val 6300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75" name="Picture 9">
            <a:extLst>
              <a:ext uri="{FF2B5EF4-FFF2-40B4-BE49-F238E27FC236}">
                <a16:creationId xmlns:a16="http://schemas.microsoft.com/office/drawing/2014/main" id="{6AA1BABE-5FAB-4EC8-85C3-5D3987ED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466850"/>
            <a:ext cx="189865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AutoShape 10">
            <a:extLst>
              <a:ext uri="{FF2B5EF4-FFF2-40B4-BE49-F238E27FC236}">
                <a16:creationId xmlns:a16="http://schemas.microsoft.com/office/drawing/2014/main" id="{386D2BA4-29C1-44FF-8494-27BBE36E4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2228850"/>
            <a:ext cx="1084263" cy="430213"/>
          </a:xfrm>
          <a:prstGeom prst="rightArrow">
            <a:avLst>
              <a:gd name="adj1" fmla="val 50000"/>
              <a:gd name="adj2" fmla="val 6300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77" name="Picture 13">
            <a:extLst>
              <a:ext uri="{FF2B5EF4-FFF2-40B4-BE49-F238E27FC236}">
                <a16:creationId xmlns:a16="http://schemas.microsoft.com/office/drawing/2014/main" id="{C8C272C6-3B2A-4786-A000-F9E85F92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500188"/>
            <a:ext cx="184785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Text Box 14">
            <a:extLst>
              <a:ext uri="{FF2B5EF4-FFF2-40B4-BE49-F238E27FC236}">
                <a16:creationId xmlns:a16="http://schemas.microsoft.com/office/drawing/2014/main" id="{E482CEEF-22F2-4B9D-8F94-54AE4E374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33639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Hex Mesh</a:t>
            </a:r>
          </a:p>
        </p:txBody>
      </p:sp>
      <p:sp>
        <p:nvSpPr>
          <p:cNvPr id="7179" name="Text Box 15">
            <a:extLst>
              <a:ext uri="{FF2B5EF4-FFF2-40B4-BE49-F238E27FC236}">
                <a16:creationId xmlns:a16="http://schemas.microsoft.com/office/drawing/2014/main" id="{949C905B-BC58-44E9-8DF7-CFD34E37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336391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Tet Mesh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76BE604F-3CE6-4239-A85C-11112E48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3400" y="4814431"/>
            <a:ext cx="3460750" cy="18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8C5CE6E6-8349-42AF-8DE1-D4B6FD8E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1075" y="1623835"/>
            <a:ext cx="2227263" cy="30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id="{B9E17AF7-F3AC-4BD7-8375-2EB64E49F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/>
          <a:stretch/>
        </p:blipFill>
        <p:spPr bwMode="auto">
          <a:xfrm>
            <a:off x="679450" y="1576844"/>
            <a:ext cx="3001963" cy="2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>
            <a:extLst>
              <a:ext uri="{FF2B5EF4-FFF2-40B4-BE49-F238E27FC236}">
                <a16:creationId xmlns:a16="http://schemas.microsoft.com/office/drawing/2014/main" id="{C31CAFBF-F528-4FD1-BFAF-BCDE10498A6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436688" y="276814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08B27F28-C871-4E47-8767-9D07BD437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639806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Use the File-&gt;Import menu to import the file “ra.sat” </a:t>
            </a:r>
          </a:p>
        </p:txBody>
      </p:sp>
      <p:sp>
        <p:nvSpPr>
          <p:cNvPr id="8199" name="Oval 8">
            <a:extLst>
              <a:ext uri="{FF2B5EF4-FFF2-40B4-BE49-F238E27FC236}">
                <a16:creationId xmlns:a16="http://schemas.microsoft.com/office/drawing/2014/main" id="{70AF07F4-4B9A-41F2-ACA0-FE64DA40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466203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00" name="AutoShape 9">
            <a:extLst>
              <a:ext uri="{FF2B5EF4-FFF2-40B4-BE49-F238E27FC236}">
                <a16:creationId xmlns:a16="http://schemas.microsoft.com/office/drawing/2014/main" id="{9A332CBF-9E41-420B-9892-183C43A7A9A2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6810375" y="438739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01" name="Oval 10">
            <a:extLst>
              <a:ext uri="{FF2B5EF4-FFF2-40B4-BE49-F238E27FC236}">
                <a16:creationId xmlns:a16="http://schemas.microsoft.com/office/drawing/2014/main" id="{91F23E65-2FCF-48D6-B3FE-E3E7C3A6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423975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02" name="Oval 11">
            <a:extLst>
              <a:ext uri="{FF2B5EF4-FFF2-40B4-BE49-F238E27FC236}">
                <a16:creationId xmlns:a16="http://schemas.microsoft.com/office/drawing/2014/main" id="{3BA23862-ED91-41EF-9782-B8AA4CD4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86815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03" name="Text Box 12">
            <a:extLst>
              <a:ext uri="{FF2B5EF4-FFF2-40B4-BE49-F238E27FC236}">
                <a16:creationId xmlns:a16="http://schemas.microsoft.com/office/drawing/2014/main" id="{EDDFD40F-A738-49D3-BE3C-C5E238C1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3496806"/>
            <a:ext cx="148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Finish</a:t>
            </a:r>
          </a:p>
        </p:txBody>
      </p:sp>
      <p:sp>
        <p:nvSpPr>
          <p:cNvPr id="8204" name="Oval 13">
            <a:extLst>
              <a:ext uri="{FF2B5EF4-FFF2-40B4-BE49-F238E27FC236}">
                <a16:creationId xmlns:a16="http://schemas.microsoft.com/office/drawing/2014/main" id="{6A19ED9C-5112-452D-ACF8-01FE38A0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350791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05" name="Rectangle 15">
            <a:extLst>
              <a:ext uri="{FF2B5EF4-FFF2-40B4-BE49-F238E27FC236}">
                <a16:creationId xmlns:a16="http://schemas.microsoft.com/office/drawing/2014/main" id="{BADCB3C6-8378-43D0-AC7B-3B56708DA4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721062"/>
            <a:ext cx="8429625" cy="685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dirty="0"/>
              <a:t>Import the Solid Model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FFE373B4-7635-4767-9557-AF2FF0FE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292225"/>
            <a:ext cx="178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>
            <a:extLst>
              <a:ext uri="{FF2B5EF4-FFF2-40B4-BE49-F238E27FC236}">
                <a16:creationId xmlns:a16="http://schemas.microsoft.com/office/drawing/2014/main" id="{0C5E86AC-42B6-4313-A009-B911F05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138" y="3169430"/>
            <a:ext cx="2036762" cy="324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id="{D4E4DFC8-063B-417D-9EC8-5FC634AA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9325" y="2418911"/>
            <a:ext cx="5522378" cy="29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>
            <a:extLst>
              <a:ext uri="{FF2B5EF4-FFF2-40B4-BE49-F238E27FC236}">
                <a16:creationId xmlns:a16="http://schemas.microsoft.com/office/drawing/2014/main" id="{35EF42F1-DEC4-4EDB-B0AD-3FB51CB285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" y="591457"/>
            <a:ext cx="8429625" cy="685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dirty="0"/>
              <a:t>Set the Mesh Size</a:t>
            </a:r>
          </a:p>
        </p:txBody>
      </p:sp>
      <p:sp>
        <p:nvSpPr>
          <p:cNvPr id="9222" name="Oval 9">
            <a:extLst>
              <a:ext uri="{FF2B5EF4-FFF2-40B4-BE49-F238E27FC236}">
                <a16:creationId xmlns:a16="http://schemas.microsoft.com/office/drawing/2014/main" id="{95A8FA3D-9F43-4094-BC47-601DBD67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17113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23" name="Oval 10">
            <a:extLst>
              <a:ext uri="{FF2B5EF4-FFF2-40B4-BE49-F238E27FC236}">
                <a16:creationId xmlns:a16="http://schemas.microsoft.com/office/drawing/2014/main" id="{E36A509D-924F-47D5-8BB9-A59D42E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420" y="389873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4" name="AutoShape 12">
            <a:extLst>
              <a:ext uri="{FF2B5EF4-FFF2-40B4-BE49-F238E27FC236}">
                <a16:creationId xmlns:a16="http://schemas.microsoft.com/office/drawing/2014/main" id="{FE315D1E-6081-42FC-A1D2-EC55794F67A4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6446680" y="3731749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5" name="Oval 14">
            <a:extLst>
              <a:ext uri="{FF2B5EF4-FFF2-40B4-BE49-F238E27FC236}">
                <a16:creationId xmlns:a16="http://schemas.microsoft.com/office/drawing/2014/main" id="{9BFA0466-E076-4DE8-A644-DE23DD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7748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26" name="Oval 15">
            <a:extLst>
              <a:ext uri="{FF2B5EF4-FFF2-40B4-BE49-F238E27FC236}">
                <a16:creationId xmlns:a16="http://schemas.microsoft.com/office/drawing/2014/main" id="{E7F01AC2-42A7-47E3-9C8A-5DABCC7D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4114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7" name="Oval 16">
            <a:extLst>
              <a:ext uri="{FF2B5EF4-FFF2-40B4-BE49-F238E27FC236}">
                <a16:creationId xmlns:a16="http://schemas.microsoft.com/office/drawing/2014/main" id="{13C0A34F-E140-45AD-BEA4-43366A1E3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6927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8" name="Text Box 17">
            <a:extLst>
              <a:ext uri="{FF2B5EF4-FFF2-40B4-BE49-F238E27FC236}">
                <a16:creationId xmlns:a16="http://schemas.microsoft.com/office/drawing/2014/main" id="{4FF33505-F0D0-423F-B7C2-119AB61F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749425"/>
            <a:ext cx="2751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Volume Selection Filter Icon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9229" name="Line 20">
            <a:extLst>
              <a:ext uri="{FF2B5EF4-FFF2-40B4-BE49-F238E27FC236}">
                <a16:creationId xmlns:a16="http://schemas.microsoft.com/office/drawing/2014/main" id="{DE9D960F-BCA6-4C1E-A99F-47483FC5E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6707" y="1633537"/>
            <a:ext cx="1085682" cy="10663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1">
            <a:extLst>
              <a:ext uri="{FF2B5EF4-FFF2-40B4-BE49-F238E27FC236}">
                <a16:creationId xmlns:a16="http://schemas.microsoft.com/office/drawing/2014/main" id="{CA210E6B-1DA5-49EA-9746-34F3F8BC0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886744"/>
            <a:ext cx="1839148" cy="813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AutoShape 11">
            <a:extLst>
              <a:ext uri="{FF2B5EF4-FFF2-40B4-BE49-F238E27FC236}">
                <a16:creationId xmlns:a16="http://schemas.microsoft.com/office/drawing/2014/main" id="{07A0445A-3DB7-4CAB-AB55-ED91DBD0273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5916613" y="15160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33" name="Text Box 23">
            <a:extLst>
              <a:ext uri="{FF2B5EF4-FFF2-40B4-BE49-F238E27FC236}">
                <a16:creationId xmlns:a16="http://schemas.microsoft.com/office/drawing/2014/main" id="{05A20A2A-5F79-4D94-A022-FE6CC4CE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430463"/>
            <a:ext cx="263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Double click on the part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9234" name="Text Box 25">
            <a:extLst>
              <a:ext uri="{FF2B5EF4-FFF2-40B4-BE49-F238E27FC236}">
                <a16:creationId xmlns:a16="http://schemas.microsoft.com/office/drawing/2014/main" id="{137A5085-75B7-4B8A-8D81-DB1AC30A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654675"/>
            <a:ext cx="27463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Set the Requested Size on the property panel to </a:t>
            </a:r>
            <a:r>
              <a:rPr lang="en-US" altLang="en-US" sz="1800" i="1">
                <a:latin typeface="Arial" panose="020B0604020202020204" pitchFamily="34" charset="0"/>
              </a:rPr>
              <a:t>0.5 </a:t>
            </a:r>
            <a:r>
              <a:rPr lang="en-US" altLang="en-US" sz="1800">
                <a:latin typeface="Arial" panose="020B0604020202020204" pitchFamily="34" charset="0"/>
              </a:rPr>
              <a:t>and </a:t>
            </a:r>
            <a:r>
              <a:rPr lang="en-US" altLang="en-US" sz="1800" b="1">
                <a:latin typeface="Arial" panose="020B0604020202020204" pitchFamily="34" charset="0"/>
              </a:rPr>
              <a:t>hit Return</a:t>
            </a:r>
          </a:p>
        </p:txBody>
      </p:sp>
      <p:sp>
        <p:nvSpPr>
          <p:cNvPr id="9235" name="AutoShape 13">
            <a:extLst>
              <a:ext uri="{FF2B5EF4-FFF2-40B4-BE49-F238E27FC236}">
                <a16:creationId xmlns:a16="http://schemas.microsoft.com/office/drawing/2014/main" id="{ADE19652-3F69-4AB7-B201-9F4173A8E2C8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127250" y="5789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36" name="Line 26">
            <a:extLst>
              <a:ext uri="{FF2B5EF4-FFF2-40B4-BE49-F238E27FC236}">
                <a16:creationId xmlns:a16="http://schemas.microsoft.com/office/drawing/2014/main" id="{78162C90-2A68-43C0-A65F-DEF7CCF375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6350" y="2932112"/>
            <a:ext cx="1597633" cy="1066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>
            <a:extLst>
              <a:ext uri="{FF2B5EF4-FFF2-40B4-BE49-F238E27FC236}">
                <a16:creationId xmlns:a16="http://schemas.microsoft.com/office/drawing/2014/main" id="{A50DC2CA-F673-4C2A-9363-C35370D76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1899" y="5301574"/>
            <a:ext cx="1793875" cy="127702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Oval 8">
            <a:extLst>
              <a:ext uri="{FF2B5EF4-FFF2-40B4-BE49-F238E27FC236}">
                <a16:creationId xmlns:a16="http://schemas.microsoft.com/office/drawing/2014/main" id="{D7305580-DFE3-404F-BF7E-49183C04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59563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E6919840-BD45-4DE9-AF34-2369229B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1378" y="1664757"/>
            <a:ext cx="5685660" cy="30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D58FF46B-F9DD-4CBF-9080-40D10EB2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574" y="1951776"/>
            <a:ext cx="2434455" cy="388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">
            <a:extLst>
              <a:ext uri="{FF2B5EF4-FFF2-40B4-BE49-F238E27FC236}">
                <a16:creationId xmlns:a16="http://schemas.microsoft.com/office/drawing/2014/main" id="{1392F0ED-F221-4551-98DD-4D4146F1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5899150"/>
            <a:ext cx="2751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the Mesh Button</a:t>
            </a:r>
          </a:p>
          <a:p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0245" name="Line 20">
            <a:extLst>
              <a:ext uri="{FF2B5EF4-FFF2-40B4-BE49-F238E27FC236}">
                <a16:creationId xmlns:a16="http://schemas.microsoft.com/office/drawing/2014/main" id="{5F0C9FB8-6EC1-4ACF-B878-E7488C03E3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0188" y="1763713"/>
            <a:ext cx="746125" cy="1108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21">
            <a:extLst>
              <a:ext uri="{FF2B5EF4-FFF2-40B4-BE49-F238E27FC236}">
                <a16:creationId xmlns:a16="http://schemas.microsoft.com/office/drawing/2014/main" id="{7BDE27B0-CEC6-4836-A8E0-B171AB1FCD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6063" y="4719638"/>
            <a:ext cx="730250" cy="100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Oval 26">
            <a:extLst>
              <a:ext uri="{FF2B5EF4-FFF2-40B4-BE49-F238E27FC236}">
                <a16:creationId xmlns:a16="http://schemas.microsoft.com/office/drawing/2014/main" id="{C041E32E-7B7F-4898-ACC0-01AD8EDE1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538" y="5011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48" name="Oval 27">
            <a:extLst>
              <a:ext uri="{FF2B5EF4-FFF2-40B4-BE49-F238E27FC236}">
                <a16:creationId xmlns:a16="http://schemas.microsoft.com/office/drawing/2014/main" id="{CF0BFEA5-AFBF-46B1-B7C6-55D4885B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59102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49" name="Text Box 28">
            <a:extLst>
              <a:ext uri="{FF2B5EF4-FFF2-40B4-BE49-F238E27FC236}">
                <a16:creationId xmlns:a16="http://schemas.microsoft.com/office/drawing/2014/main" id="{CD7B439D-F1D3-4004-8C33-AED69FDF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4970463"/>
            <a:ext cx="34337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Select the </a:t>
            </a:r>
            <a:r>
              <a:rPr lang="en-US" altLang="en-US" sz="1800" i="1">
                <a:latin typeface="Arial" panose="020B0604020202020204" pitchFamily="34" charset="0"/>
              </a:rPr>
              <a:t>Sweep</a:t>
            </a:r>
            <a:r>
              <a:rPr lang="en-US" altLang="en-US" sz="1800">
                <a:latin typeface="Arial" panose="020B0604020202020204" pitchFamily="34" charset="0"/>
              </a:rPr>
              <a:t> scheme from the dropdown menu next to Mesh Scheme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0250" name="Oval 30">
            <a:extLst>
              <a:ext uri="{FF2B5EF4-FFF2-40B4-BE49-F238E27FC236}">
                <a16:creationId xmlns:a16="http://schemas.microsoft.com/office/drawing/2014/main" id="{BDE4F6EF-F880-4CE1-86BE-44698A46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52625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51" name="Oval 31">
            <a:extLst>
              <a:ext uri="{FF2B5EF4-FFF2-40B4-BE49-F238E27FC236}">
                <a16:creationId xmlns:a16="http://schemas.microsoft.com/office/drawing/2014/main" id="{28E58C64-519F-490D-BEF0-C299EB44E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609" y="26890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52" name="AutoShape 32">
            <a:extLst>
              <a:ext uri="{FF2B5EF4-FFF2-40B4-BE49-F238E27FC236}">
                <a16:creationId xmlns:a16="http://schemas.microsoft.com/office/drawing/2014/main" id="{1B12EE08-3350-4163-AFA2-11426E29754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366963" y="52673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3" name="AutoShape 33">
            <a:extLst>
              <a:ext uri="{FF2B5EF4-FFF2-40B4-BE49-F238E27FC236}">
                <a16:creationId xmlns:a16="http://schemas.microsoft.com/office/drawing/2014/main" id="{7DB93249-A9A6-40F7-AD24-BE3663681369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976798" y="2574711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0254" name="Picture 34">
            <a:extLst>
              <a:ext uri="{FF2B5EF4-FFF2-40B4-BE49-F238E27FC236}">
                <a16:creationId xmlns:a16="http://schemas.microsoft.com/office/drawing/2014/main" id="{FD507E81-14B3-40EF-99CC-165C6CD8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907088"/>
            <a:ext cx="282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Rectangle 35">
            <a:extLst>
              <a:ext uri="{FF2B5EF4-FFF2-40B4-BE49-F238E27FC236}">
                <a16:creationId xmlns:a16="http://schemas.microsoft.com/office/drawing/2014/main" id="{9E5DB1C4-96B1-4F7A-B5A3-C7F103A563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0551"/>
            <a:ext cx="8429625" cy="685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Create a Hexahedral Mesh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7D25D58D-FDDA-404D-8BD0-6908F377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5616" y="1495581"/>
            <a:ext cx="5702514" cy="306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0D6170A9-2972-46BA-A741-C449AC02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243" y="1718291"/>
            <a:ext cx="2532063" cy="4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10668CDA-743E-47DA-B20C-74EA774F83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562" y="495764"/>
            <a:ext cx="6791325" cy="8493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dirty="0"/>
              <a:t>Create a Tetrahedral Mesh</a:t>
            </a:r>
            <a:endParaRPr lang="en-US" altLang="en-US" i="1" dirty="0"/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1343788D-1131-4619-B187-32902B2E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6238875"/>
            <a:ext cx="2751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the Mesh Button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1270" name="Line 4">
            <a:extLst>
              <a:ext uri="{FF2B5EF4-FFF2-40B4-BE49-F238E27FC236}">
                <a16:creationId xmlns:a16="http://schemas.microsoft.com/office/drawing/2014/main" id="{8EC08999-2974-4D24-921C-E8614AE192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22563" y="1953089"/>
            <a:ext cx="689940" cy="849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5">
            <a:extLst>
              <a:ext uri="{FF2B5EF4-FFF2-40B4-BE49-F238E27FC236}">
                <a16:creationId xmlns:a16="http://schemas.microsoft.com/office/drawing/2014/main" id="{0CD363E5-9807-489F-80CE-F402E6E57A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1125" y="4410077"/>
            <a:ext cx="855662" cy="1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9">
            <a:extLst>
              <a:ext uri="{FF2B5EF4-FFF2-40B4-BE49-F238E27FC236}">
                <a16:creationId xmlns:a16="http://schemas.microsoft.com/office/drawing/2014/main" id="{364F5E30-10A5-412B-9FDF-D60D919F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4962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73" name="Oval 10">
            <a:extLst>
              <a:ext uri="{FF2B5EF4-FFF2-40B4-BE49-F238E27FC236}">
                <a16:creationId xmlns:a16="http://schemas.microsoft.com/office/drawing/2014/main" id="{17508274-11C3-4197-B8E0-94C01654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56419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id="{E022AD27-B8F9-4B5E-BE7F-0DDAEE9E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921250"/>
            <a:ext cx="4433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Delete the mesh and reset the volume by clicking on the Reset Button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1275" name="Oval 12">
            <a:extLst>
              <a:ext uri="{FF2B5EF4-FFF2-40B4-BE49-F238E27FC236}">
                <a16:creationId xmlns:a16="http://schemas.microsoft.com/office/drawing/2014/main" id="{B34C7418-02FD-40BB-89B4-B532C4796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70" y="24522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76" name="Oval 13">
            <a:extLst>
              <a:ext uri="{FF2B5EF4-FFF2-40B4-BE49-F238E27FC236}">
                <a16:creationId xmlns:a16="http://schemas.microsoft.com/office/drawing/2014/main" id="{5F95BDBC-24DC-4B25-8188-C1B538C6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16" y="532143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77" name="AutoShape 14">
            <a:extLst>
              <a:ext uri="{FF2B5EF4-FFF2-40B4-BE49-F238E27FC236}">
                <a16:creationId xmlns:a16="http://schemas.microsoft.com/office/drawing/2014/main" id="{1AA9B434-EF18-40F9-9B36-29F11D0607ED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708120" y="22871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278" name="AutoShape 15">
            <a:extLst>
              <a:ext uri="{FF2B5EF4-FFF2-40B4-BE49-F238E27FC236}">
                <a16:creationId xmlns:a16="http://schemas.microsoft.com/office/drawing/2014/main" id="{75F6A760-2630-4796-8C0F-055685374935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1881891" y="5189672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1279" name="Picture 16">
            <a:extLst>
              <a:ext uri="{FF2B5EF4-FFF2-40B4-BE49-F238E27FC236}">
                <a16:creationId xmlns:a16="http://schemas.microsoft.com/office/drawing/2014/main" id="{D5BA98C4-6BB4-40DC-A110-6E6376B1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254750"/>
            <a:ext cx="282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0" name="Oval 19">
            <a:extLst>
              <a:ext uri="{FF2B5EF4-FFF2-40B4-BE49-F238E27FC236}">
                <a16:creationId xmlns:a16="http://schemas.microsoft.com/office/drawing/2014/main" id="{7A8949DB-4643-42A8-9873-914628CF5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62595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1281" name="Text Box 20">
            <a:extLst>
              <a:ext uri="{FF2B5EF4-FFF2-40B4-BE49-F238E27FC236}">
                <a16:creationId xmlns:a16="http://schemas.microsoft.com/office/drawing/2014/main" id="{254B9C5E-6A9F-4394-9316-D8F6C3F7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5600700"/>
            <a:ext cx="470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Choose the </a:t>
            </a:r>
            <a:r>
              <a:rPr lang="en-US" altLang="en-US" sz="1800" i="1">
                <a:latin typeface="Arial" panose="020B0604020202020204" pitchFamily="34" charset="0"/>
              </a:rPr>
              <a:t>Tetmesh</a:t>
            </a:r>
            <a:r>
              <a:rPr lang="en-US" altLang="en-US" sz="1800">
                <a:latin typeface="Arial" panose="020B0604020202020204" pitchFamily="34" charset="0"/>
              </a:rPr>
              <a:t> scheme from the dropdown menu next to Mesh Scheme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1282" name="AutoShape 21">
            <a:extLst>
              <a:ext uri="{FF2B5EF4-FFF2-40B4-BE49-F238E27FC236}">
                <a16:creationId xmlns:a16="http://schemas.microsoft.com/office/drawing/2014/main" id="{C403CC39-5A9E-49F2-B504-0D99FA4A38BC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770731" y="2287124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283" name="Oval 22">
            <a:extLst>
              <a:ext uri="{FF2B5EF4-FFF2-40B4-BE49-F238E27FC236}">
                <a16:creationId xmlns:a16="http://schemas.microsoft.com/office/drawing/2014/main" id="{33444978-EFFB-4F34-822D-5A056D4A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4" y="259986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1284" name="Picture 23">
            <a:extLst>
              <a:ext uri="{FF2B5EF4-FFF2-40B4-BE49-F238E27FC236}">
                <a16:creationId xmlns:a16="http://schemas.microsoft.com/office/drawing/2014/main" id="{A314241D-8AFC-4A49-BF43-2E0F11AC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218113"/>
            <a:ext cx="273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4249</TotalTime>
  <Words>194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coreform-ppt-theme</vt:lpstr>
      <vt:lpstr>PowerPoint Presentation</vt:lpstr>
      <vt:lpstr>Getting Started Exercise</vt:lpstr>
      <vt:lpstr>Import the Solid Model</vt:lpstr>
      <vt:lpstr>Set the Mesh Size</vt:lpstr>
      <vt:lpstr>Create a Hexahedral Mesh</vt:lpstr>
      <vt:lpstr>Create a Tetrahedral Mesh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Eric Nielsen</dc:creator>
  <cp:lastModifiedBy>Ben Taylor</cp:lastModifiedBy>
  <cp:revision>154</cp:revision>
  <cp:lastPrinted>2000-01-31T20:16:30Z</cp:lastPrinted>
  <dcterms:created xsi:type="dcterms:W3CDTF">2000-01-28T13:45:17Z</dcterms:created>
  <dcterms:modified xsi:type="dcterms:W3CDTF">2020-12-23T16:53:29Z</dcterms:modified>
</cp:coreProperties>
</file>